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wdp" ContentType="image/vnd.ms-photo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1.xml" ContentType="application/vnd.openxmlformats-officedocument.presentationml.notesSlide+xml"/>
  <Override PartName="/ppt/tags/tag36.xml" ContentType="application/vnd.openxmlformats-officedocument.presentationml.tags+xml"/>
  <Override PartName="/ppt/notesSlides/notesSlide2.xml" ContentType="application/vnd.openxmlformats-officedocument.presentationml.notesSlide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3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4.xml" ContentType="application/vnd.openxmlformats-officedocument.presentationml.notesSlide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5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6.xml" ContentType="application/vnd.openxmlformats-officedocument.presentationml.notesSlide+xml"/>
  <Override PartName="/ppt/tags/tag58.xml" ContentType="application/vnd.openxmlformats-officedocument.presentationml.tags+xml"/>
  <Override PartName="/ppt/notesSlides/notesSlide7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8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notesSlides/notesSlide9.xml" ContentType="application/vnd.openxmlformats-officedocument.presentationml.notesSlide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10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notesSlides/notesSlide11.xml" ContentType="application/vnd.openxmlformats-officedocument.presentationml.notesSlid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12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13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</p:sldMasterIdLst>
  <p:notesMasterIdLst>
    <p:notesMasterId r:id="rId50"/>
  </p:notesMasterIdLst>
  <p:handoutMasterIdLst>
    <p:handoutMasterId r:id="rId51"/>
  </p:handoutMasterIdLst>
  <p:sldIdLst>
    <p:sldId id="477" r:id="rId3"/>
    <p:sldId id="258" r:id="rId4"/>
    <p:sldId id="478" r:id="rId5"/>
    <p:sldId id="259" r:id="rId6"/>
    <p:sldId id="479" r:id="rId7"/>
    <p:sldId id="261" r:id="rId8"/>
    <p:sldId id="488" r:id="rId9"/>
    <p:sldId id="552" r:id="rId10"/>
    <p:sldId id="498" r:id="rId11"/>
    <p:sldId id="609" r:id="rId12"/>
    <p:sldId id="499" r:id="rId13"/>
    <p:sldId id="610" r:id="rId14"/>
    <p:sldId id="500" r:id="rId15"/>
    <p:sldId id="502" r:id="rId16"/>
    <p:sldId id="503" r:id="rId17"/>
    <p:sldId id="504" r:id="rId18"/>
    <p:sldId id="555" r:id="rId19"/>
    <p:sldId id="514" r:id="rId20"/>
    <p:sldId id="603" r:id="rId21"/>
    <p:sldId id="517" r:id="rId22"/>
    <p:sldId id="483" r:id="rId23"/>
    <p:sldId id="484" r:id="rId24"/>
    <p:sldId id="485" r:id="rId25"/>
    <p:sldId id="486" r:id="rId26"/>
    <p:sldId id="487" r:id="rId27"/>
    <p:sldId id="536" r:id="rId28"/>
    <p:sldId id="482" r:id="rId29"/>
    <p:sldId id="537" r:id="rId30"/>
    <p:sldId id="539" r:id="rId31"/>
    <p:sldId id="540" r:id="rId32"/>
    <p:sldId id="611" r:id="rId33"/>
    <p:sldId id="541" r:id="rId34"/>
    <p:sldId id="542" r:id="rId35"/>
    <p:sldId id="543" r:id="rId36"/>
    <p:sldId id="544" r:id="rId37"/>
    <p:sldId id="612" r:id="rId38"/>
    <p:sldId id="545" r:id="rId39"/>
    <p:sldId id="557" r:id="rId40"/>
    <p:sldId id="546" r:id="rId41"/>
    <p:sldId id="613" r:id="rId42"/>
    <p:sldId id="547" r:id="rId43"/>
    <p:sldId id="548" r:id="rId44"/>
    <p:sldId id="549" r:id="rId45"/>
    <p:sldId id="550" r:id="rId46"/>
    <p:sldId id="551" r:id="rId47"/>
    <p:sldId id="614" r:id="rId48"/>
    <p:sldId id="602" r:id="rId49"/>
  </p:sldIdLst>
  <p:sldSz cx="12192000" cy="6858000"/>
  <p:notesSz cx="6858000" cy="9144000"/>
  <p:custDataLst>
    <p:tags r:id="rId5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041" userDrawn="1">
          <p15:clr>
            <a:srgbClr val="A4A3A4"/>
          </p15:clr>
        </p15:guide>
        <p15:guide id="2" pos="1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77933C"/>
    <a:srgbClr val="6CA343"/>
    <a:srgbClr val="F7F7F7"/>
    <a:srgbClr val="558ED5"/>
    <a:srgbClr val="E41908"/>
    <a:srgbClr val="340A5E"/>
    <a:srgbClr val="3A3A3A"/>
    <a:srgbClr val="FFC001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0" autoAdjust="0"/>
    <p:restoredTop sz="94606" autoAdjust="0"/>
  </p:normalViewPr>
  <p:slideViewPr>
    <p:cSldViewPr snapToObjects="1" showGuides="1">
      <p:cViewPr>
        <p:scale>
          <a:sx n="75" d="100"/>
          <a:sy n="75" d="100"/>
        </p:scale>
        <p:origin x="-744" y="-228"/>
      </p:cViewPr>
      <p:guideLst>
        <p:guide orient="horz" pos="4041"/>
        <p:guide pos="173"/>
      </p:guideLst>
    </p:cSldViewPr>
  </p:slideViewPr>
  <p:outlineViewPr>
    <p:cViewPr>
      <p:scale>
        <a:sx n="33" d="100"/>
        <a:sy n="33" d="100"/>
      </p:scale>
      <p:origin x="0" y="-15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216027" cy="21602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41.emf"/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image" Target="../media/image47.emf"/><Relationship Id="rId4" Type="http://schemas.openxmlformats.org/officeDocument/2006/relationships/image" Target="../media/image50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4.emf"/><Relationship Id="rId1" Type="http://schemas.openxmlformats.org/officeDocument/2006/relationships/image" Target="../media/image53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6.emf"/><Relationship Id="rId1" Type="http://schemas.openxmlformats.org/officeDocument/2006/relationships/image" Target="../media/image55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Relationship Id="rId5" Type="http://schemas.openxmlformats.org/officeDocument/2006/relationships/image" Target="../media/image61.emf"/><Relationship Id="rId4" Type="http://schemas.openxmlformats.org/officeDocument/2006/relationships/image" Target="../media/image60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64.emf"/><Relationship Id="rId2" Type="http://schemas.openxmlformats.org/officeDocument/2006/relationships/image" Target="../media/image63.emf"/><Relationship Id="rId1" Type="http://schemas.openxmlformats.org/officeDocument/2006/relationships/image" Target="../media/image62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66.emf"/><Relationship Id="rId1" Type="http://schemas.openxmlformats.org/officeDocument/2006/relationships/image" Target="../media/image65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image" Target="../media/image10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image" Target="../media/image68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75.emf"/><Relationship Id="rId1" Type="http://schemas.openxmlformats.org/officeDocument/2006/relationships/image" Target="../media/image74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image" Target="../media/image76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image" Target="../media/image79.emf"/><Relationship Id="rId4" Type="http://schemas.openxmlformats.org/officeDocument/2006/relationships/image" Target="../media/image82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/Relationships>
</file>

<file path=ppt/drawings/_rels/vmlDrawing26.vml.rels><?xml version="1.0" encoding="UTF-8" standalone="yes"?>
<Relationships xmlns="http://schemas.openxmlformats.org/package/2006/relationships"><Relationship Id="rId2" Type="http://schemas.openxmlformats.org/officeDocument/2006/relationships/image" Target="../media/image87.emf"/><Relationship Id="rId1" Type="http://schemas.openxmlformats.org/officeDocument/2006/relationships/image" Target="../media/image86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90.emf"/><Relationship Id="rId1" Type="http://schemas.openxmlformats.org/officeDocument/2006/relationships/image" Target="../media/image89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94.emf"/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97.emf"/><Relationship Id="rId2" Type="http://schemas.openxmlformats.org/officeDocument/2006/relationships/image" Target="../media/image96.emf"/><Relationship Id="rId1" Type="http://schemas.openxmlformats.org/officeDocument/2006/relationships/image" Target="../media/image95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Relationship Id="rId6" Type="http://schemas.openxmlformats.org/officeDocument/2006/relationships/image" Target="../media/image18.emf"/><Relationship Id="rId5" Type="http://schemas.openxmlformats.org/officeDocument/2006/relationships/image" Target="../media/image17.emf"/><Relationship Id="rId4" Type="http://schemas.openxmlformats.org/officeDocument/2006/relationships/image" Target="../media/image16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emf"/><Relationship Id="rId2" Type="http://schemas.openxmlformats.org/officeDocument/2006/relationships/image" Target="../media/image99.emf"/><Relationship Id="rId1" Type="http://schemas.openxmlformats.org/officeDocument/2006/relationships/image" Target="../media/image98.emf"/><Relationship Id="rId5" Type="http://schemas.openxmlformats.org/officeDocument/2006/relationships/image" Target="../media/image102.emf"/><Relationship Id="rId4" Type="http://schemas.openxmlformats.org/officeDocument/2006/relationships/image" Target="../media/image101.emf"/></Relationships>
</file>

<file path=ppt/drawings/_rels/vmlDrawing3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emf"/><Relationship Id="rId1" Type="http://schemas.openxmlformats.org/officeDocument/2006/relationships/image" Target="../media/image103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8.emf"/><Relationship Id="rId2" Type="http://schemas.openxmlformats.org/officeDocument/2006/relationships/image" Target="../media/image107.emf"/><Relationship Id="rId1" Type="http://schemas.openxmlformats.org/officeDocument/2006/relationships/image" Target="../media/image106.emf"/><Relationship Id="rId5" Type="http://schemas.openxmlformats.org/officeDocument/2006/relationships/image" Target="../media/image110.emf"/><Relationship Id="rId4" Type="http://schemas.openxmlformats.org/officeDocument/2006/relationships/image" Target="../media/image109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image" Target="../media/image111.emf"/><Relationship Id="rId4" Type="http://schemas.openxmlformats.org/officeDocument/2006/relationships/image" Target="../media/image114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image" Target="../media/image25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image" Target="../media/image3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4788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5.png>
</file>

<file path=ppt/media/image19.png>
</file>

<file path=ppt/media/image2.png>
</file>

<file path=ppt/media/image3.jpeg>
</file>

<file path=ppt/media/image30.png>
</file>

<file path=ppt/media/image37.png>
</file>

<file path=ppt/media/image38.png>
</file>

<file path=ppt/media/image4.png>
</file>

<file path=ppt/media/image42.png>
</file>

<file path=ppt/media/image46.png>
</file>

<file path=ppt/media/image5.png>
</file>

<file path=ppt/media/image8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70F4-B71D-48E3-8849-D94058D0B438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DDFF-9C74-45EE-AD90-2B14BDC103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79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24.xml"/><Relationship Id="rId2" Type="http://schemas.openxmlformats.org/officeDocument/2006/relationships/slide" Target="../slides/slide23.xml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22.xml"/><Relationship Id="rId4" Type="http://schemas.openxmlformats.org/officeDocument/2006/relationships/slide" Target="../slides/slide2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" Target="../slides/slide33.xml"/><Relationship Id="rId13" Type="http://schemas.openxmlformats.org/officeDocument/2006/relationships/slide" Target="../slides/slide41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32.xml"/><Relationship Id="rId12" Type="http://schemas.openxmlformats.org/officeDocument/2006/relationships/slide" Target="../slides/slide39.xml"/><Relationship Id="rId17" Type="http://schemas.openxmlformats.org/officeDocument/2006/relationships/slide" Target="../slides/slide27.xml"/><Relationship Id="rId2" Type="http://schemas.openxmlformats.org/officeDocument/2006/relationships/tags" Target="../tags/tag5.xml"/><Relationship Id="rId16" Type="http://schemas.openxmlformats.org/officeDocument/2006/relationships/slide" Target="../slides/slide44.xml"/><Relationship Id="rId1" Type="http://schemas.openxmlformats.org/officeDocument/2006/relationships/tags" Target="../tags/tag4.xml"/><Relationship Id="rId6" Type="http://schemas.openxmlformats.org/officeDocument/2006/relationships/slide" Target="../slides/slide30.xml"/><Relationship Id="rId11" Type="http://schemas.openxmlformats.org/officeDocument/2006/relationships/slide" Target="../slides/slide37.xml"/><Relationship Id="rId5" Type="http://schemas.openxmlformats.org/officeDocument/2006/relationships/slide" Target="../slides/slide29.xml"/><Relationship Id="rId15" Type="http://schemas.openxmlformats.org/officeDocument/2006/relationships/slide" Target="../slides/slide43.xml"/><Relationship Id="rId10" Type="http://schemas.openxmlformats.org/officeDocument/2006/relationships/slide" Target="../slides/slide35.xml"/><Relationship Id="rId4" Type="http://schemas.openxmlformats.org/officeDocument/2006/relationships/slide" Target="../slides/slide28.xml"/><Relationship Id="rId9" Type="http://schemas.openxmlformats.org/officeDocument/2006/relationships/slide" Target="../slides/slide34.xml"/><Relationship Id="rId14" Type="http://schemas.openxmlformats.org/officeDocument/2006/relationships/slide" Target="../slides/slide42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" Target="../slides/slide35.xml"/><Relationship Id="rId13" Type="http://schemas.openxmlformats.org/officeDocument/2006/relationships/slide" Target="../slides/slide43.xml"/><Relationship Id="rId3" Type="http://schemas.openxmlformats.org/officeDocument/2006/relationships/slide" Target="../slides/slide29.xml"/><Relationship Id="rId7" Type="http://schemas.openxmlformats.org/officeDocument/2006/relationships/slide" Target="../slides/slide34.xml"/><Relationship Id="rId12" Type="http://schemas.openxmlformats.org/officeDocument/2006/relationships/slide" Target="../slides/slide42.xml"/><Relationship Id="rId2" Type="http://schemas.openxmlformats.org/officeDocument/2006/relationships/slide" Target="../slides/slide28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3.xml"/><Relationship Id="rId11" Type="http://schemas.openxmlformats.org/officeDocument/2006/relationships/slide" Target="../slides/slide41.xml"/><Relationship Id="rId5" Type="http://schemas.openxmlformats.org/officeDocument/2006/relationships/slide" Target="../slides/slide32.xml"/><Relationship Id="rId15" Type="http://schemas.openxmlformats.org/officeDocument/2006/relationships/slide" Target="../slides/slide27.xml"/><Relationship Id="rId10" Type="http://schemas.openxmlformats.org/officeDocument/2006/relationships/slide" Target="../slides/slide39.xml"/><Relationship Id="rId4" Type="http://schemas.openxmlformats.org/officeDocument/2006/relationships/slide" Target="../slides/slide30.xml"/><Relationship Id="rId9" Type="http://schemas.openxmlformats.org/officeDocument/2006/relationships/slide" Target="../slides/slide37.xml"/><Relationship Id="rId14" Type="http://schemas.openxmlformats.org/officeDocument/2006/relationships/slide" Target="../slides/slide44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slide" Target="../slides/slide33.xml"/><Relationship Id="rId13" Type="http://schemas.openxmlformats.org/officeDocument/2006/relationships/slide" Target="../slides/slide41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32.xml"/><Relationship Id="rId12" Type="http://schemas.openxmlformats.org/officeDocument/2006/relationships/slide" Target="../slides/slide39.xml"/><Relationship Id="rId17" Type="http://schemas.openxmlformats.org/officeDocument/2006/relationships/slide" Target="../slides/slide27.xml"/><Relationship Id="rId2" Type="http://schemas.openxmlformats.org/officeDocument/2006/relationships/tags" Target="../tags/tag7.xml"/><Relationship Id="rId16" Type="http://schemas.openxmlformats.org/officeDocument/2006/relationships/slide" Target="../slides/slide44.xml"/><Relationship Id="rId1" Type="http://schemas.openxmlformats.org/officeDocument/2006/relationships/tags" Target="../tags/tag6.xml"/><Relationship Id="rId6" Type="http://schemas.openxmlformats.org/officeDocument/2006/relationships/slide" Target="../slides/slide30.xml"/><Relationship Id="rId11" Type="http://schemas.openxmlformats.org/officeDocument/2006/relationships/slide" Target="../slides/slide37.xml"/><Relationship Id="rId5" Type="http://schemas.openxmlformats.org/officeDocument/2006/relationships/slide" Target="../slides/slide29.xml"/><Relationship Id="rId15" Type="http://schemas.openxmlformats.org/officeDocument/2006/relationships/slide" Target="../slides/slide43.xml"/><Relationship Id="rId10" Type="http://schemas.openxmlformats.org/officeDocument/2006/relationships/slide" Target="../slides/slide35.xml"/><Relationship Id="rId4" Type="http://schemas.openxmlformats.org/officeDocument/2006/relationships/slide" Target="../slides/slide28.xml"/><Relationship Id="rId9" Type="http://schemas.openxmlformats.org/officeDocument/2006/relationships/slide" Target="../slides/slide34.xml"/><Relationship Id="rId14" Type="http://schemas.openxmlformats.org/officeDocument/2006/relationships/slide" Target="../slides/slide42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" Target="../slides/slide33.xml"/><Relationship Id="rId13" Type="http://schemas.openxmlformats.org/officeDocument/2006/relationships/slide" Target="../slides/slide41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32.xml"/><Relationship Id="rId12" Type="http://schemas.openxmlformats.org/officeDocument/2006/relationships/slide" Target="../slides/slide39.xml"/><Relationship Id="rId17" Type="http://schemas.openxmlformats.org/officeDocument/2006/relationships/slide" Target="../slides/slide27.xml"/><Relationship Id="rId2" Type="http://schemas.openxmlformats.org/officeDocument/2006/relationships/tags" Target="../tags/tag9.xml"/><Relationship Id="rId16" Type="http://schemas.openxmlformats.org/officeDocument/2006/relationships/slide" Target="../slides/slide44.xml"/><Relationship Id="rId1" Type="http://schemas.openxmlformats.org/officeDocument/2006/relationships/tags" Target="../tags/tag8.xml"/><Relationship Id="rId6" Type="http://schemas.openxmlformats.org/officeDocument/2006/relationships/slide" Target="../slides/slide30.xml"/><Relationship Id="rId11" Type="http://schemas.openxmlformats.org/officeDocument/2006/relationships/slide" Target="../slides/slide37.xml"/><Relationship Id="rId5" Type="http://schemas.openxmlformats.org/officeDocument/2006/relationships/slide" Target="../slides/slide29.xml"/><Relationship Id="rId15" Type="http://schemas.openxmlformats.org/officeDocument/2006/relationships/slide" Target="../slides/slide43.xml"/><Relationship Id="rId10" Type="http://schemas.openxmlformats.org/officeDocument/2006/relationships/slide" Target="../slides/slide35.xml"/><Relationship Id="rId4" Type="http://schemas.openxmlformats.org/officeDocument/2006/relationships/slide" Target="../slides/slide28.xml"/><Relationship Id="rId9" Type="http://schemas.openxmlformats.org/officeDocument/2006/relationships/slide" Target="../slides/slide34.xml"/><Relationship Id="rId14" Type="http://schemas.openxmlformats.org/officeDocument/2006/relationships/slide" Target="../slides/slide4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自定义版式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0" y="0"/>
            <a:ext cx="12189460" cy="6860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94510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2</a:t>
            </a:r>
          </a:p>
        </p:txBody>
      </p:sp>
      <p:sp>
        <p:nvSpPr>
          <p:cNvPr id="4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929486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3</a:t>
            </a:r>
          </a:p>
        </p:txBody>
      </p:sp>
      <p:sp>
        <p:nvSpPr>
          <p:cNvPr id="5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264462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4</a:t>
            </a:r>
          </a:p>
        </p:txBody>
      </p:sp>
      <p:sp>
        <p:nvSpPr>
          <p:cNvPr id="6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45614" y="6415278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3076" name="Picture 4" descr="E:\2023\课件\同步\2024（秋）数学 选择性必修 第一册 人教A版（新教材新标准）学生用书（鲁津京琼粤……）\封面\过渡页2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93" y="-366829"/>
            <a:ext cx="12274386" cy="76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6" name="矩形 15"/>
          <p:cNvSpPr/>
          <p:nvPr userDrawn="1">
            <p:custDataLst>
              <p:tags r:id="rId1"/>
            </p:custDataLst>
          </p:nvPr>
        </p:nvSpPr>
        <p:spPr>
          <a:xfrm>
            <a:off x="269399" y="1504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58324" y="188789"/>
            <a:ext cx="28271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一、基础巩固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221424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7" name="矩形 16"/>
          <p:cNvSpPr/>
          <p:nvPr userDrawn="1">
            <p:custDataLst>
              <p:tags r:id="rId1"/>
            </p:custDataLst>
          </p:nvPr>
        </p:nvSpPr>
        <p:spPr>
          <a:xfrm>
            <a:off x="288798" y="869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41656" y="112395"/>
            <a:ext cx="2827144" cy="60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二、综合运用</a:t>
            </a:r>
          </a:p>
        </p:txBody>
      </p:sp>
    </p:spTree>
    <p:extLst>
      <p:ext uri="{BB962C8B-B14F-4D97-AF65-F5344CB8AC3E}">
        <p14:creationId xmlns:p14="http://schemas.microsoft.com/office/powerpoint/2010/main" val="21738986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9" name="矩形 18"/>
          <p:cNvSpPr/>
          <p:nvPr userDrawn="1">
            <p:custDataLst>
              <p:tags r:id="rId1"/>
            </p:custDataLst>
          </p:nvPr>
        </p:nvSpPr>
        <p:spPr>
          <a:xfrm>
            <a:off x="358905" y="1631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38"/>
          <p:cNvSpPr txBox="1"/>
          <p:nvPr userDrawn="1">
            <p:custDataLst>
              <p:tags r:id="rId2"/>
            </p:custDataLst>
          </p:nvPr>
        </p:nvSpPr>
        <p:spPr>
          <a:xfrm>
            <a:off x="28451" y="188595"/>
            <a:ext cx="28271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三、创新拓展</a:t>
            </a:r>
          </a:p>
        </p:txBody>
      </p:sp>
    </p:spTree>
    <p:extLst>
      <p:ext uri="{BB962C8B-B14F-4D97-AF65-F5344CB8AC3E}">
        <p14:creationId xmlns:p14="http://schemas.microsoft.com/office/powerpoint/2010/main" val="21863859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>
                <a:solidFill>
                  <a:srgbClr val="000000"/>
                </a:solidFill>
              </a:rPr>
              <a:t>2024-4-23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>
                <a:solidFill>
                  <a:srgbClr val="000000"/>
                </a:solidFill>
              </a:rPr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Confetti">
          <a:fgClr>
            <a:srgbClr val="E8E8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0" r:id="rId8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5.xml"/><Relationship Id="rId7" Type="http://schemas.openxmlformats.org/officeDocument/2006/relationships/image" Target="../media/image3.jpe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3.bin"/><Relationship Id="rId13" Type="http://schemas.openxmlformats.org/officeDocument/2006/relationships/image" Target="../media/image21.emf"/><Relationship Id="rId3" Type="http://schemas.openxmlformats.org/officeDocument/2006/relationships/tags" Target="../tags/tag44.xml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13.doc"/><Relationship Id="rId2" Type="http://schemas.openxmlformats.org/officeDocument/2006/relationships/tags" Target="../tags/tag43.xml"/><Relationship Id="rId16" Type="http://schemas.openxmlformats.org/officeDocument/2006/relationships/image" Target="../media/image22.emf"/><Relationship Id="rId1" Type="http://schemas.openxmlformats.org/officeDocument/2006/relationships/vmlDrawing" Target="../drawings/vmlDrawing4.vml"/><Relationship Id="rId6" Type="http://schemas.openxmlformats.org/officeDocument/2006/relationships/notesSlide" Target="../notesSlides/notesSlide4.xml"/><Relationship Id="rId11" Type="http://schemas.openxmlformats.org/officeDocument/2006/relationships/oleObject" Target="../embeddings/oleObject14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4.doc"/><Relationship Id="rId10" Type="http://schemas.openxmlformats.org/officeDocument/2006/relationships/image" Target="../media/image20.emf"/><Relationship Id="rId4" Type="http://schemas.openxmlformats.org/officeDocument/2006/relationships/tags" Target="../tags/tag45.xml"/><Relationship Id="rId9" Type="http://schemas.openxmlformats.org/officeDocument/2006/relationships/oleObject" Target="../embeddings/Microsoft_Word_97_-_2003___12.doc"/><Relationship Id="rId14" Type="http://schemas.openxmlformats.org/officeDocument/2006/relationships/oleObject" Target="../embeddings/oleObject15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emf"/><Relationship Id="rId3" Type="http://schemas.openxmlformats.org/officeDocument/2006/relationships/tags" Target="../tags/tag47.xml"/><Relationship Id="rId7" Type="http://schemas.openxmlformats.org/officeDocument/2006/relationships/oleObject" Target="../embeddings/Microsoft_Word_97_-_2003___15.doc"/><Relationship Id="rId2" Type="http://schemas.openxmlformats.org/officeDocument/2006/relationships/tags" Target="../tags/tag46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16.bin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48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emf"/><Relationship Id="rId3" Type="http://schemas.openxmlformats.org/officeDocument/2006/relationships/tags" Target="../tags/tag50.xml"/><Relationship Id="rId7" Type="http://schemas.openxmlformats.org/officeDocument/2006/relationships/oleObject" Target="../embeddings/Microsoft_Word_97_-_2003___16.doc"/><Relationship Id="rId2" Type="http://schemas.openxmlformats.org/officeDocument/2006/relationships/tags" Target="../tags/tag49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17.bin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5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.bin"/><Relationship Id="rId13" Type="http://schemas.openxmlformats.org/officeDocument/2006/relationships/image" Target="../media/image26.emf"/><Relationship Id="rId18" Type="http://schemas.openxmlformats.org/officeDocument/2006/relationships/oleObject" Target="../embeddings/Microsoft_Word_97_-_2003___20.doc"/><Relationship Id="rId3" Type="http://schemas.openxmlformats.org/officeDocument/2006/relationships/tags" Target="../tags/tag53.xml"/><Relationship Id="rId21" Type="http://schemas.openxmlformats.org/officeDocument/2006/relationships/oleObject" Target="../embeddings/Microsoft_Word_97_-_2003___21.doc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18.doc"/><Relationship Id="rId17" Type="http://schemas.openxmlformats.org/officeDocument/2006/relationships/oleObject" Target="../embeddings/oleObject21.bin"/><Relationship Id="rId2" Type="http://schemas.openxmlformats.org/officeDocument/2006/relationships/tags" Target="../tags/tag52.xml"/><Relationship Id="rId16" Type="http://schemas.openxmlformats.org/officeDocument/2006/relationships/image" Target="../media/image27.emf"/><Relationship Id="rId20" Type="http://schemas.openxmlformats.org/officeDocument/2006/relationships/oleObject" Target="../embeddings/oleObject22.bin"/><Relationship Id="rId1" Type="http://schemas.openxmlformats.org/officeDocument/2006/relationships/vmlDrawing" Target="../drawings/vmlDrawing7.vml"/><Relationship Id="rId6" Type="http://schemas.openxmlformats.org/officeDocument/2006/relationships/notesSlide" Target="../notesSlides/notesSlide5.xml"/><Relationship Id="rId11" Type="http://schemas.openxmlformats.org/officeDocument/2006/relationships/oleObject" Target="../embeddings/oleObject19.bin"/><Relationship Id="rId24" Type="http://schemas.openxmlformats.org/officeDocument/2006/relationships/image" Target="../media/image30.png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9.doc"/><Relationship Id="rId23" Type="http://schemas.openxmlformats.org/officeDocument/2006/relationships/slide" Target="slide4.xml"/><Relationship Id="rId10" Type="http://schemas.openxmlformats.org/officeDocument/2006/relationships/image" Target="../media/image25.emf"/><Relationship Id="rId19" Type="http://schemas.openxmlformats.org/officeDocument/2006/relationships/image" Target="../media/image28.emf"/><Relationship Id="rId4" Type="http://schemas.openxmlformats.org/officeDocument/2006/relationships/tags" Target="../tags/tag54.xml"/><Relationship Id="rId9" Type="http://schemas.openxmlformats.org/officeDocument/2006/relationships/oleObject" Target="../embeddings/Microsoft_Word_97_-_2003___17.doc"/><Relationship Id="rId14" Type="http://schemas.openxmlformats.org/officeDocument/2006/relationships/oleObject" Target="../embeddings/oleObject20.bin"/><Relationship Id="rId22" Type="http://schemas.openxmlformats.org/officeDocument/2006/relationships/image" Target="../media/image29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4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3.doc"/><Relationship Id="rId3" Type="http://schemas.openxmlformats.org/officeDocument/2006/relationships/notesSlide" Target="../notesSlides/notesSlide6.xml"/><Relationship Id="rId7" Type="http://schemas.openxmlformats.org/officeDocument/2006/relationships/oleObject" Target="../embeddings/oleObject24.bin"/><Relationship Id="rId12" Type="http://schemas.openxmlformats.org/officeDocument/2006/relationships/image" Target="../media/image3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31.emf"/><Relationship Id="rId11" Type="http://schemas.openxmlformats.org/officeDocument/2006/relationships/oleObject" Target="../embeddings/Microsoft_Word_97_-_2003___24.doc"/><Relationship Id="rId5" Type="http://schemas.openxmlformats.org/officeDocument/2006/relationships/oleObject" Target="../embeddings/Microsoft_Word_97_-_2003___22.doc"/><Relationship Id="rId10" Type="http://schemas.openxmlformats.org/officeDocument/2006/relationships/oleObject" Target="../embeddings/oleObject25.bin"/><Relationship Id="rId4" Type="http://schemas.openxmlformats.org/officeDocument/2006/relationships/oleObject" Target="../embeddings/oleObject23.bin"/><Relationship Id="rId9" Type="http://schemas.openxmlformats.org/officeDocument/2006/relationships/image" Target="../media/image3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tags" Target="../tags/tag59.xml"/><Relationship Id="rId4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png"/><Relationship Id="rId13" Type="http://schemas.openxmlformats.org/officeDocument/2006/relationships/oleObject" Target="../embeddings/Microsoft_Word_97_-_2003___26.doc"/><Relationship Id="rId3" Type="http://schemas.openxmlformats.org/officeDocument/2006/relationships/tags" Target="../tags/tag63.xml"/><Relationship Id="rId7" Type="http://schemas.openxmlformats.org/officeDocument/2006/relationships/image" Target="../media/image37.png"/><Relationship Id="rId12" Type="http://schemas.openxmlformats.org/officeDocument/2006/relationships/oleObject" Target="../embeddings/oleObject27.bin"/><Relationship Id="rId17" Type="http://schemas.openxmlformats.org/officeDocument/2006/relationships/image" Target="../media/image36.emf"/><Relationship Id="rId2" Type="http://schemas.openxmlformats.org/officeDocument/2006/relationships/tags" Target="../tags/tag62.xml"/><Relationship Id="rId16" Type="http://schemas.openxmlformats.org/officeDocument/2006/relationships/oleObject" Target="../embeddings/Microsoft_Word_97_-_2003___27.doc"/><Relationship Id="rId1" Type="http://schemas.openxmlformats.org/officeDocument/2006/relationships/vmlDrawing" Target="../drawings/vmlDrawing9.vml"/><Relationship Id="rId6" Type="http://schemas.openxmlformats.org/officeDocument/2006/relationships/notesSlide" Target="../notesSlides/notesSlide8.xml"/><Relationship Id="rId11" Type="http://schemas.openxmlformats.org/officeDocument/2006/relationships/image" Target="../media/image34.emf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oleObject28.bin"/><Relationship Id="rId10" Type="http://schemas.openxmlformats.org/officeDocument/2006/relationships/oleObject" Target="../embeddings/Microsoft_Word_97_-_2003___25.doc"/><Relationship Id="rId4" Type="http://schemas.openxmlformats.org/officeDocument/2006/relationships/tags" Target="../tags/tag64.xml"/><Relationship Id="rId9" Type="http://schemas.openxmlformats.org/officeDocument/2006/relationships/oleObject" Target="../embeddings/oleObject26.bin"/><Relationship Id="rId14" Type="http://schemas.openxmlformats.org/officeDocument/2006/relationships/image" Target="../media/image35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" Type="http://schemas.openxmlformats.org/officeDocument/2006/relationships/tags" Target="../tags/tag65.xml"/><Relationship Id="rId4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image" Target="../media/image39.emf"/><Relationship Id="rId18" Type="http://schemas.openxmlformats.org/officeDocument/2006/relationships/oleObject" Target="../embeddings/Microsoft_Word_97_-_2003___30.doc"/><Relationship Id="rId3" Type="http://schemas.openxmlformats.org/officeDocument/2006/relationships/tags" Target="../tags/tag69.xml"/><Relationship Id="rId7" Type="http://schemas.openxmlformats.org/officeDocument/2006/relationships/slide" Target="slide4.xml"/><Relationship Id="rId12" Type="http://schemas.openxmlformats.org/officeDocument/2006/relationships/oleObject" Target="../embeddings/Microsoft_Word_97_-_2003___28.doc"/><Relationship Id="rId17" Type="http://schemas.openxmlformats.org/officeDocument/2006/relationships/oleObject" Target="../embeddings/oleObject31.bin"/><Relationship Id="rId2" Type="http://schemas.openxmlformats.org/officeDocument/2006/relationships/tags" Target="../tags/tag68.xml"/><Relationship Id="rId16" Type="http://schemas.openxmlformats.org/officeDocument/2006/relationships/image" Target="../media/image40.emf"/><Relationship Id="rId1" Type="http://schemas.openxmlformats.org/officeDocument/2006/relationships/vmlDrawing" Target="../drawings/vmlDrawing10.vml"/><Relationship Id="rId6" Type="http://schemas.openxmlformats.org/officeDocument/2006/relationships/notesSlide" Target="../notesSlides/notesSlide9.xml"/><Relationship Id="rId11" Type="http://schemas.openxmlformats.org/officeDocument/2006/relationships/oleObject" Target="../embeddings/oleObject29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9.doc"/><Relationship Id="rId10" Type="http://schemas.openxmlformats.org/officeDocument/2006/relationships/image" Target="../media/image42.png"/><Relationship Id="rId19" Type="http://schemas.openxmlformats.org/officeDocument/2006/relationships/image" Target="../media/image41.emf"/><Relationship Id="rId4" Type="http://schemas.openxmlformats.org/officeDocument/2006/relationships/tags" Target="../tags/tag70.xml"/><Relationship Id="rId9" Type="http://schemas.openxmlformats.org/officeDocument/2006/relationships/image" Target="../media/image37.png"/><Relationship Id="rId14" Type="http://schemas.openxmlformats.org/officeDocument/2006/relationships/oleObject" Target="../embeddings/oleObject30.bin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71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2.bin"/><Relationship Id="rId13" Type="http://schemas.openxmlformats.org/officeDocument/2006/relationships/image" Target="../media/image44.emf"/><Relationship Id="rId3" Type="http://schemas.openxmlformats.org/officeDocument/2006/relationships/tags" Target="../tags/tag73.xml"/><Relationship Id="rId7" Type="http://schemas.openxmlformats.org/officeDocument/2006/relationships/image" Target="../media/image46.png"/><Relationship Id="rId12" Type="http://schemas.openxmlformats.org/officeDocument/2006/relationships/oleObject" Target="../embeddings/Microsoft_Word_97_-_2003___32.doc"/><Relationship Id="rId2" Type="http://schemas.openxmlformats.org/officeDocument/2006/relationships/tags" Target="../tags/tag72.xml"/><Relationship Id="rId16" Type="http://schemas.openxmlformats.org/officeDocument/2006/relationships/image" Target="../media/image45.emf"/><Relationship Id="rId1" Type="http://schemas.openxmlformats.org/officeDocument/2006/relationships/vmlDrawing" Target="../drawings/vmlDrawing11.vml"/><Relationship Id="rId6" Type="http://schemas.openxmlformats.org/officeDocument/2006/relationships/notesSlide" Target="../notesSlides/notesSlide10.xml"/><Relationship Id="rId11" Type="http://schemas.openxmlformats.org/officeDocument/2006/relationships/oleObject" Target="../embeddings/oleObject33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33.doc"/><Relationship Id="rId10" Type="http://schemas.openxmlformats.org/officeDocument/2006/relationships/image" Target="../media/image43.emf"/><Relationship Id="rId4" Type="http://schemas.openxmlformats.org/officeDocument/2006/relationships/tags" Target="../tags/tag74.xml"/><Relationship Id="rId9" Type="http://schemas.openxmlformats.org/officeDocument/2006/relationships/oleObject" Target="../embeddings/Microsoft_Word_97_-_2003___31.doc"/><Relationship Id="rId14" Type="http://schemas.openxmlformats.org/officeDocument/2006/relationships/oleObject" Target="../embeddings/oleObject34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48.emf"/><Relationship Id="rId18" Type="http://schemas.openxmlformats.org/officeDocument/2006/relationships/oleObject" Target="../embeddings/Microsoft_Word_97_-_2003___37.doc"/><Relationship Id="rId3" Type="http://schemas.openxmlformats.org/officeDocument/2006/relationships/tags" Target="../tags/tag76.xml"/><Relationship Id="rId7" Type="http://schemas.openxmlformats.org/officeDocument/2006/relationships/image" Target="../media/image46.png"/><Relationship Id="rId12" Type="http://schemas.openxmlformats.org/officeDocument/2006/relationships/oleObject" Target="../embeddings/Microsoft_Word_97_-_2003___35.doc"/><Relationship Id="rId17" Type="http://schemas.openxmlformats.org/officeDocument/2006/relationships/oleObject" Target="../embeddings/oleObject38.bin"/><Relationship Id="rId2" Type="http://schemas.openxmlformats.org/officeDocument/2006/relationships/tags" Target="../tags/tag75.xml"/><Relationship Id="rId16" Type="http://schemas.openxmlformats.org/officeDocument/2006/relationships/image" Target="../media/image49.emf"/><Relationship Id="rId1" Type="http://schemas.openxmlformats.org/officeDocument/2006/relationships/vmlDrawing" Target="../drawings/vmlDrawing12.vml"/><Relationship Id="rId6" Type="http://schemas.openxmlformats.org/officeDocument/2006/relationships/notesSlide" Target="../notesSlides/notesSlide11.xml"/><Relationship Id="rId11" Type="http://schemas.openxmlformats.org/officeDocument/2006/relationships/oleObject" Target="../embeddings/oleObject36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36.doc"/><Relationship Id="rId10" Type="http://schemas.openxmlformats.org/officeDocument/2006/relationships/image" Target="../media/image47.emf"/><Relationship Id="rId19" Type="http://schemas.openxmlformats.org/officeDocument/2006/relationships/image" Target="../media/image50.emf"/><Relationship Id="rId4" Type="http://schemas.openxmlformats.org/officeDocument/2006/relationships/tags" Target="../tags/tag77.xml"/><Relationship Id="rId9" Type="http://schemas.openxmlformats.org/officeDocument/2006/relationships/oleObject" Target="../embeddings/Microsoft_Word_97_-_2003___34.doc"/><Relationship Id="rId14" Type="http://schemas.openxmlformats.org/officeDocument/2006/relationships/oleObject" Target="../embeddings/oleObject37.bin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9.bin"/><Relationship Id="rId13" Type="http://schemas.openxmlformats.org/officeDocument/2006/relationships/image" Target="../media/image52.emf"/><Relationship Id="rId3" Type="http://schemas.openxmlformats.org/officeDocument/2006/relationships/tags" Target="../tags/tag79.xml"/><Relationship Id="rId7" Type="http://schemas.openxmlformats.org/officeDocument/2006/relationships/image" Target="../media/image46.png"/><Relationship Id="rId12" Type="http://schemas.openxmlformats.org/officeDocument/2006/relationships/oleObject" Target="../embeddings/Microsoft_Word_97_-_2003___39.doc"/><Relationship Id="rId2" Type="http://schemas.openxmlformats.org/officeDocument/2006/relationships/tags" Target="../tags/tag78.xml"/><Relationship Id="rId1" Type="http://schemas.openxmlformats.org/officeDocument/2006/relationships/vmlDrawing" Target="../drawings/vmlDrawing13.vml"/><Relationship Id="rId6" Type="http://schemas.openxmlformats.org/officeDocument/2006/relationships/notesSlide" Target="../notesSlides/notesSlide12.xml"/><Relationship Id="rId11" Type="http://schemas.openxmlformats.org/officeDocument/2006/relationships/oleObject" Target="../embeddings/oleObject40.bin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51.emf"/><Relationship Id="rId4" Type="http://schemas.openxmlformats.org/officeDocument/2006/relationships/tags" Target="../tags/tag80.xml"/><Relationship Id="rId9" Type="http://schemas.openxmlformats.org/officeDocument/2006/relationships/oleObject" Target="../embeddings/Microsoft_Word_97_-_2003___38.doc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13" Type="http://schemas.openxmlformats.org/officeDocument/2006/relationships/oleObject" Target="../embeddings/oleObject42.bin"/><Relationship Id="rId3" Type="http://schemas.openxmlformats.org/officeDocument/2006/relationships/tags" Target="../tags/tag82.xml"/><Relationship Id="rId7" Type="http://schemas.openxmlformats.org/officeDocument/2006/relationships/slide" Target="slide4.xml"/><Relationship Id="rId12" Type="http://schemas.openxmlformats.org/officeDocument/2006/relationships/image" Target="../media/image53.emf"/><Relationship Id="rId2" Type="http://schemas.openxmlformats.org/officeDocument/2006/relationships/tags" Target="../tags/tag81.xml"/><Relationship Id="rId1" Type="http://schemas.openxmlformats.org/officeDocument/2006/relationships/vmlDrawing" Target="../drawings/vmlDrawing14.vml"/><Relationship Id="rId6" Type="http://schemas.openxmlformats.org/officeDocument/2006/relationships/notesSlide" Target="../notesSlides/notesSlide13.xml"/><Relationship Id="rId11" Type="http://schemas.openxmlformats.org/officeDocument/2006/relationships/package" Target="../embeddings/Microsoft_Word___2.docx"/><Relationship Id="rId5" Type="http://schemas.openxmlformats.org/officeDocument/2006/relationships/slideLayout" Target="../slideLayouts/slideLayout3.xml"/><Relationship Id="rId15" Type="http://schemas.openxmlformats.org/officeDocument/2006/relationships/image" Target="../media/image54.emf"/><Relationship Id="rId10" Type="http://schemas.openxmlformats.org/officeDocument/2006/relationships/oleObject" Target="../embeddings/oleObject41.bin"/><Relationship Id="rId4" Type="http://schemas.openxmlformats.org/officeDocument/2006/relationships/tags" Target="../tags/tag83.xml"/><Relationship Id="rId9" Type="http://schemas.openxmlformats.org/officeDocument/2006/relationships/image" Target="../media/image46.png"/><Relationship Id="rId14" Type="http://schemas.openxmlformats.org/officeDocument/2006/relationships/oleObject" Target="../embeddings/Microsoft_Word_97_-_2003___40.doc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84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oleObject" Target="../embeddings/Microsoft_Word_97_-_2003___42.doc"/><Relationship Id="rId3" Type="http://schemas.openxmlformats.org/officeDocument/2006/relationships/tags" Target="../tags/tag86.xml"/><Relationship Id="rId7" Type="http://schemas.openxmlformats.org/officeDocument/2006/relationships/slideLayout" Target="../slideLayouts/slideLayout5.xml"/><Relationship Id="rId12" Type="http://schemas.openxmlformats.org/officeDocument/2006/relationships/oleObject" Target="../embeddings/oleObject44.bin"/><Relationship Id="rId2" Type="http://schemas.openxmlformats.org/officeDocument/2006/relationships/tags" Target="../tags/tag85.xml"/><Relationship Id="rId1" Type="http://schemas.openxmlformats.org/officeDocument/2006/relationships/vmlDrawing" Target="../drawings/vmlDrawing15.vml"/><Relationship Id="rId6" Type="http://schemas.openxmlformats.org/officeDocument/2006/relationships/tags" Target="../tags/tag89.xml"/><Relationship Id="rId11" Type="http://schemas.openxmlformats.org/officeDocument/2006/relationships/image" Target="../media/image55.emf"/><Relationship Id="rId5" Type="http://schemas.openxmlformats.org/officeDocument/2006/relationships/tags" Target="../tags/tag88.xml"/><Relationship Id="rId10" Type="http://schemas.openxmlformats.org/officeDocument/2006/relationships/oleObject" Target="../embeddings/Microsoft_Word_97_-_2003___41.doc"/><Relationship Id="rId4" Type="http://schemas.openxmlformats.org/officeDocument/2006/relationships/tags" Target="../tags/tag87.xml"/><Relationship Id="rId9" Type="http://schemas.openxmlformats.org/officeDocument/2006/relationships/oleObject" Target="../embeddings/oleObject43.bin"/><Relationship Id="rId14" Type="http://schemas.openxmlformats.org/officeDocument/2006/relationships/image" Target="../media/image56.emf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oleObject" Target="../embeddings/Microsoft_Word_97_-_2003___44.doc"/><Relationship Id="rId18" Type="http://schemas.openxmlformats.org/officeDocument/2006/relationships/oleObject" Target="../embeddings/oleObject48.bin"/><Relationship Id="rId3" Type="http://schemas.openxmlformats.org/officeDocument/2006/relationships/tags" Target="../tags/tag91.xml"/><Relationship Id="rId21" Type="http://schemas.openxmlformats.org/officeDocument/2006/relationships/oleObject" Target="../embeddings/oleObject49.bin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46.bin"/><Relationship Id="rId17" Type="http://schemas.openxmlformats.org/officeDocument/2006/relationships/image" Target="../media/image59.emf"/><Relationship Id="rId2" Type="http://schemas.openxmlformats.org/officeDocument/2006/relationships/tags" Target="../tags/tag90.xml"/><Relationship Id="rId16" Type="http://schemas.openxmlformats.org/officeDocument/2006/relationships/oleObject" Target="../embeddings/Microsoft_Word_97_-_2003___45.doc"/><Relationship Id="rId20" Type="http://schemas.openxmlformats.org/officeDocument/2006/relationships/image" Target="../media/image60.emf"/><Relationship Id="rId1" Type="http://schemas.openxmlformats.org/officeDocument/2006/relationships/vmlDrawing" Target="../drawings/vmlDrawing16.vml"/><Relationship Id="rId6" Type="http://schemas.openxmlformats.org/officeDocument/2006/relationships/tags" Target="../tags/tag94.xml"/><Relationship Id="rId11" Type="http://schemas.openxmlformats.org/officeDocument/2006/relationships/image" Target="../media/image57.emf"/><Relationship Id="rId5" Type="http://schemas.openxmlformats.org/officeDocument/2006/relationships/tags" Target="../tags/tag93.xml"/><Relationship Id="rId15" Type="http://schemas.openxmlformats.org/officeDocument/2006/relationships/oleObject" Target="../embeddings/oleObject47.bin"/><Relationship Id="rId23" Type="http://schemas.openxmlformats.org/officeDocument/2006/relationships/image" Target="../media/image61.emf"/><Relationship Id="rId10" Type="http://schemas.openxmlformats.org/officeDocument/2006/relationships/oleObject" Target="../embeddings/Microsoft_Word_97_-_2003___43.doc"/><Relationship Id="rId19" Type="http://schemas.openxmlformats.org/officeDocument/2006/relationships/oleObject" Target="../embeddings/Microsoft_Word_97_-_2003___46.doc"/><Relationship Id="rId4" Type="http://schemas.openxmlformats.org/officeDocument/2006/relationships/tags" Target="../tags/tag92.xml"/><Relationship Id="rId9" Type="http://schemas.openxmlformats.org/officeDocument/2006/relationships/oleObject" Target="../embeddings/oleObject45.bin"/><Relationship Id="rId14" Type="http://schemas.openxmlformats.org/officeDocument/2006/relationships/image" Target="../media/image58.emf"/><Relationship Id="rId22" Type="http://schemas.openxmlformats.org/officeDocument/2006/relationships/oleObject" Target="../embeddings/Microsoft_Word_97_-_2003___47.doc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oleObject" Target="../embeddings/Microsoft_Word_97_-_2003___49.doc"/><Relationship Id="rId3" Type="http://schemas.openxmlformats.org/officeDocument/2006/relationships/tags" Target="../tags/tag96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51.bin"/><Relationship Id="rId17" Type="http://schemas.openxmlformats.org/officeDocument/2006/relationships/image" Target="../media/image64.emf"/><Relationship Id="rId2" Type="http://schemas.openxmlformats.org/officeDocument/2006/relationships/tags" Target="../tags/tag95.xml"/><Relationship Id="rId16" Type="http://schemas.openxmlformats.org/officeDocument/2006/relationships/oleObject" Target="../embeddings/Microsoft_Word_97_-_2003___50.doc"/><Relationship Id="rId1" Type="http://schemas.openxmlformats.org/officeDocument/2006/relationships/vmlDrawing" Target="../drawings/vmlDrawing17.vml"/><Relationship Id="rId6" Type="http://schemas.openxmlformats.org/officeDocument/2006/relationships/tags" Target="../tags/tag99.xml"/><Relationship Id="rId11" Type="http://schemas.openxmlformats.org/officeDocument/2006/relationships/image" Target="../media/image62.emf"/><Relationship Id="rId5" Type="http://schemas.openxmlformats.org/officeDocument/2006/relationships/tags" Target="../tags/tag98.xml"/><Relationship Id="rId15" Type="http://schemas.openxmlformats.org/officeDocument/2006/relationships/oleObject" Target="../embeddings/oleObject52.bin"/><Relationship Id="rId10" Type="http://schemas.openxmlformats.org/officeDocument/2006/relationships/oleObject" Target="../embeddings/Microsoft_Word_97_-_2003___48.doc"/><Relationship Id="rId4" Type="http://schemas.openxmlformats.org/officeDocument/2006/relationships/tags" Target="../tags/tag97.xml"/><Relationship Id="rId9" Type="http://schemas.openxmlformats.org/officeDocument/2006/relationships/oleObject" Target="../embeddings/oleObject50.bin"/><Relationship Id="rId14" Type="http://schemas.openxmlformats.org/officeDocument/2006/relationships/image" Target="../media/image6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3.bin"/><Relationship Id="rId3" Type="http://schemas.openxmlformats.org/officeDocument/2006/relationships/tags" Target="../tags/tag101.xml"/><Relationship Id="rId7" Type="http://schemas.openxmlformats.org/officeDocument/2006/relationships/image" Target="../media/image65.emf"/><Relationship Id="rId2" Type="http://schemas.openxmlformats.org/officeDocument/2006/relationships/tags" Target="../tags/tag100.xml"/><Relationship Id="rId1" Type="http://schemas.openxmlformats.org/officeDocument/2006/relationships/vmlDrawing" Target="../drawings/vmlDrawing18.vml"/><Relationship Id="rId6" Type="http://schemas.openxmlformats.org/officeDocument/2006/relationships/oleObject" Target="../embeddings/Microsoft_Word_97_-_2003___51.doc"/><Relationship Id="rId5" Type="http://schemas.openxmlformats.org/officeDocument/2006/relationships/slideLayout" Target="../slideLayouts/slideLayout6.xml"/><Relationship Id="rId10" Type="http://schemas.openxmlformats.org/officeDocument/2006/relationships/image" Target="../media/image66.emf"/><Relationship Id="rId4" Type="http://schemas.openxmlformats.org/officeDocument/2006/relationships/tags" Target="../tags/tag102.xml"/><Relationship Id="rId9" Type="http://schemas.openxmlformats.org/officeDocument/2006/relationships/oleObject" Target="../embeddings/Microsoft_Word_97_-_2003___52.doc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4.bin"/><Relationship Id="rId3" Type="http://schemas.openxmlformats.org/officeDocument/2006/relationships/tags" Target="../tags/tag104.xml"/><Relationship Id="rId7" Type="http://schemas.openxmlformats.org/officeDocument/2006/relationships/image" Target="../media/image46.png"/><Relationship Id="rId2" Type="http://schemas.openxmlformats.org/officeDocument/2006/relationships/tags" Target="../tags/tag103.xml"/><Relationship Id="rId1" Type="http://schemas.openxmlformats.org/officeDocument/2006/relationships/vmlDrawing" Target="../drawings/vmlDrawing19.v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06.xml"/><Relationship Id="rId10" Type="http://schemas.openxmlformats.org/officeDocument/2006/relationships/image" Target="../media/image67.emf"/><Relationship Id="rId4" Type="http://schemas.openxmlformats.org/officeDocument/2006/relationships/tags" Target="../tags/tag105.xml"/><Relationship Id="rId9" Type="http://schemas.openxmlformats.org/officeDocument/2006/relationships/oleObject" Target="../embeddings/Microsoft_Word_97_-_2003___53.doc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6.png"/><Relationship Id="rId13" Type="http://schemas.openxmlformats.org/officeDocument/2006/relationships/oleObject" Target="../embeddings/Microsoft_Word_97_-_2003___55.doc"/><Relationship Id="rId3" Type="http://schemas.openxmlformats.org/officeDocument/2006/relationships/tags" Target="../tags/tag108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56.bin"/><Relationship Id="rId17" Type="http://schemas.openxmlformats.org/officeDocument/2006/relationships/image" Target="../media/image70.emf"/><Relationship Id="rId2" Type="http://schemas.openxmlformats.org/officeDocument/2006/relationships/tags" Target="../tags/tag107.xml"/><Relationship Id="rId16" Type="http://schemas.openxmlformats.org/officeDocument/2006/relationships/oleObject" Target="../embeddings/Microsoft_Word_97_-_2003___56.doc"/><Relationship Id="rId1" Type="http://schemas.openxmlformats.org/officeDocument/2006/relationships/vmlDrawing" Target="../drawings/vmlDrawing20.vml"/><Relationship Id="rId6" Type="http://schemas.openxmlformats.org/officeDocument/2006/relationships/tags" Target="../tags/tag111.xml"/><Relationship Id="rId11" Type="http://schemas.openxmlformats.org/officeDocument/2006/relationships/image" Target="../media/image68.emf"/><Relationship Id="rId5" Type="http://schemas.openxmlformats.org/officeDocument/2006/relationships/tags" Target="../tags/tag110.xml"/><Relationship Id="rId15" Type="http://schemas.openxmlformats.org/officeDocument/2006/relationships/oleObject" Target="../embeddings/oleObject57.bin"/><Relationship Id="rId10" Type="http://schemas.openxmlformats.org/officeDocument/2006/relationships/oleObject" Target="../embeddings/Microsoft_Word_97_-_2003___54.doc"/><Relationship Id="rId4" Type="http://schemas.openxmlformats.org/officeDocument/2006/relationships/tags" Target="../tags/tag109.xml"/><Relationship Id="rId9" Type="http://schemas.openxmlformats.org/officeDocument/2006/relationships/oleObject" Target="../embeddings/oleObject55.bin"/><Relationship Id="rId14" Type="http://schemas.openxmlformats.org/officeDocument/2006/relationships/image" Target="../media/image69.emf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8.bin"/><Relationship Id="rId13" Type="http://schemas.openxmlformats.org/officeDocument/2006/relationships/image" Target="../media/image72.emf"/><Relationship Id="rId3" Type="http://schemas.openxmlformats.org/officeDocument/2006/relationships/tags" Target="../tags/tag113.xml"/><Relationship Id="rId7" Type="http://schemas.openxmlformats.org/officeDocument/2006/relationships/image" Target="../media/image46.png"/><Relationship Id="rId12" Type="http://schemas.openxmlformats.org/officeDocument/2006/relationships/oleObject" Target="../embeddings/Microsoft_Word_97_-_2003___57.doc"/><Relationship Id="rId2" Type="http://schemas.openxmlformats.org/officeDocument/2006/relationships/tags" Target="../tags/tag112.xml"/><Relationship Id="rId16" Type="http://schemas.openxmlformats.org/officeDocument/2006/relationships/image" Target="../media/image73.emf"/><Relationship Id="rId1" Type="http://schemas.openxmlformats.org/officeDocument/2006/relationships/vmlDrawing" Target="../drawings/vmlDrawing21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59.bin"/><Relationship Id="rId5" Type="http://schemas.openxmlformats.org/officeDocument/2006/relationships/tags" Target="../tags/tag115.xml"/><Relationship Id="rId15" Type="http://schemas.openxmlformats.org/officeDocument/2006/relationships/oleObject" Target="../embeddings/Microsoft_Word_97_-_2003___58.doc"/><Relationship Id="rId10" Type="http://schemas.openxmlformats.org/officeDocument/2006/relationships/image" Target="../media/image71.emf"/><Relationship Id="rId4" Type="http://schemas.openxmlformats.org/officeDocument/2006/relationships/tags" Target="../tags/tag114.xml"/><Relationship Id="rId9" Type="http://schemas.openxmlformats.org/officeDocument/2006/relationships/package" Target="../embeddings/Microsoft_Word___3.docx"/><Relationship Id="rId14" Type="http://schemas.openxmlformats.org/officeDocument/2006/relationships/oleObject" Target="../embeddings/oleObject60.bin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1.bin"/><Relationship Id="rId13" Type="http://schemas.openxmlformats.org/officeDocument/2006/relationships/image" Target="../media/image75.emf"/><Relationship Id="rId3" Type="http://schemas.openxmlformats.org/officeDocument/2006/relationships/tags" Target="../tags/tag117.xml"/><Relationship Id="rId7" Type="http://schemas.openxmlformats.org/officeDocument/2006/relationships/image" Target="../media/image46.png"/><Relationship Id="rId12" Type="http://schemas.openxmlformats.org/officeDocument/2006/relationships/oleObject" Target="../embeddings/Microsoft_Word_97_-_2003___59.doc"/><Relationship Id="rId2" Type="http://schemas.openxmlformats.org/officeDocument/2006/relationships/tags" Target="../tags/tag116.xml"/><Relationship Id="rId1" Type="http://schemas.openxmlformats.org/officeDocument/2006/relationships/vmlDrawing" Target="../drawings/vmlDrawing22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62.bin"/><Relationship Id="rId5" Type="http://schemas.openxmlformats.org/officeDocument/2006/relationships/tags" Target="../tags/tag119.xml"/><Relationship Id="rId10" Type="http://schemas.openxmlformats.org/officeDocument/2006/relationships/image" Target="../media/image74.emf"/><Relationship Id="rId4" Type="http://schemas.openxmlformats.org/officeDocument/2006/relationships/tags" Target="../tags/tag118.xml"/><Relationship Id="rId9" Type="http://schemas.openxmlformats.org/officeDocument/2006/relationships/package" Target="../embeddings/Microsoft_Word___4.docx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3.bin"/><Relationship Id="rId13" Type="http://schemas.openxmlformats.org/officeDocument/2006/relationships/image" Target="../media/image77.emf"/><Relationship Id="rId3" Type="http://schemas.openxmlformats.org/officeDocument/2006/relationships/tags" Target="../tags/tag121.xml"/><Relationship Id="rId7" Type="http://schemas.openxmlformats.org/officeDocument/2006/relationships/image" Target="../media/image46.png"/><Relationship Id="rId12" Type="http://schemas.openxmlformats.org/officeDocument/2006/relationships/oleObject" Target="../embeddings/Microsoft_Word_97_-_2003___60.doc"/><Relationship Id="rId2" Type="http://schemas.openxmlformats.org/officeDocument/2006/relationships/tags" Target="../tags/tag120.xml"/><Relationship Id="rId16" Type="http://schemas.openxmlformats.org/officeDocument/2006/relationships/image" Target="../media/image78.emf"/><Relationship Id="rId1" Type="http://schemas.openxmlformats.org/officeDocument/2006/relationships/vmlDrawing" Target="../drawings/vmlDrawing23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64.bin"/><Relationship Id="rId5" Type="http://schemas.openxmlformats.org/officeDocument/2006/relationships/tags" Target="../tags/tag123.xml"/><Relationship Id="rId15" Type="http://schemas.openxmlformats.org/officeDocument/2006/relationships/oleObject" Target="../embeddings/Microsoft_Word_97_-_2003___61.doc"/><Relationship Id="rId10" Type="http://schemas.openxmlformats.org/officeDocument/2006/relationships/image" Target="../media/image76.emf"/><Relationship Id="rId4" Type="http://schemas.openxmlformats.org/officeDocument/2006/relationships/tags" Target="../tags/tag122.xml"/><Relationship Id="rId9" Type="http://schemas.openxmlformats.org/officeDocument/2006/relationships/package" Target="../embeddings/Microsoft_Word___5.docx"/><Relationship Id="rId14" Type="http://schemas.openxmlformats.org/officeDocument/2006/relationships/oleObject" Target="../embeddings/oleObject65.bin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" Type="http://schemas.openxmlformats.org/officeDocument/2006/relationships/tags" Target="../tags/tag124.xml"/><Relationship Id="rId5" Type="http://schemas.openxmlformats.org/officeDocument/2006/relationships/image" Target="../media/image46.png"/><Relationship Id="rId4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62.doc"/><Relationship Id="rId13" Type="http://schemas.openxmlformats.org/officeDocument/2006/relationships/oleObject" Target="../embeddings/oleObject68.bin"/><Relationship Id="rId18" Type="http://schemas.openxmlformats.org/officeDocument/2006/relationships/image" Target="../media/image82.emf"/><Relationship Id="rId3" Type="http://schemas.openxmlformats.org/officeDocument/2006/relationships/tags" Target="../tags/tag128.xml"/><Relationship Id="rId7" Type="http://schemas.openxmlformats.org/officeDocument/2006/relationships/oleObject" Target="../embeddings/oleObject66.bin"/><Relationship Id="rId12" Type="http://schemas.openxmlformats.org/officeDocument/2006/relationships/image" Target="../media/image80.emf"/><Relationship Id="rId17" Type="http://schemas.openxmlformats.org/officeDocument/2006/relationships/oleObject" Target="../embeddings/Microsoft_Word_97_-_2003___65.doc"/><Relationship Id="rId2" Type="http://schemas.openxmlformats.org/officeDocument/2006/relationships/tags" Target="../tags/tag127.xml"/><Relationship Id="rId16" Type="http://schemas.openxmlformats.org/officeDocument/2006/relationships/oleObject" Target="../embeddings/oleObject69.bin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9.png"/><Relationship Id="rId11" Type="http://schemas.openxmlformats.org/officeDocument/2006/relationships/oleObject" Target="../embeddings/Microsoft_Word_97_-_2003___63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81.emf"/><Relationship Id="rId10" Type="http://schemas.openxmlformats.org/officeDocument/2006/relationships/oleObject" Target="../embeddings/oleObject67.bin"/><Relationship Id="rId4" Type="http://schemas.openxmlformats.org/officeDocument/2006/relationships/tags" Target="../tags/tag129.xml"/><Relationship Id="rId9" Type="http://schemas.openxmlformats.org/officeDocument/2006/relationships/image" Target="../media/image79.emf"/><Relationship Id="rId14" Type="http://schemas.openxmlformats.org/officeDocument/2006/relationships/oleObject" Target="../embeddings/Microsoft_Word_97_-_2003___64.doc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66.doc"/><Relationship Id="rId13" Type="http://schemas.openxmlformats.org/officeDocument/2006/relationships/oleObject" Target="../embeddings/oleObject72.bin"/><Relationship Id="rId3" Type="http://schemas.openxmlformats.org/officeDocument/2006/relationships/tags" Target="../tags/tag131.xml"/><Relationship Id="rId7" Type="http://schemas.openxmlformats.org/officeDocument/2006/relationships/oleObject" Target="../embeddings/oleObject70.bin"/><Relationship Id="rId12" Type="http://schemas.openxmlformats.org/officeDocument/2006/relationships/image" Target="../media/image84.emf"/><Relationship Id="rId2" Type="http://schemas.openxmlformats.org/officeDocument/2006/relationships/tags" Target="../tags/tag130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19.png"/><Relationship Id="rId11" Type="http://schemas.openxmlformats.org/officeDocument/2006/relationships/oleObject" Target="../embeddings/Microsoft_Word_97_-_2003___67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85.emf"/><Relationship Id="rId10" Type="http://schemas.openxmlformats.org/officeDocument/2006/relationships/oleObject" Target="../embeddings/oleObject71.bin"/><Relationship Id="rId4" Type="http://schemas.openxmlformats.org/officeDocument/2006/relationships/tags" Target="../tags/tag132.xml"/><Relationship Id="rId9" Type="http://schemas.openxmlformats.org/officeDocument/2006/relationships/image" Target="../media/image83.emf"/><Relationship Id="rId14" Type="http://schemas.openxmlformats.org/officeDocument/2006/relationships/oleObject" Target="../embeddings/Microsoft_Word_97_-_2003___68.doc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69.doc"/><Relationship Id="rId13" Type="http://schemas.openxmlformats.org/officeDocument/2006/relationships/image" Target="../media/image87.emf"/><Relationship Id="rId3" Type="http://schemas.openxmlformats.org/officeDocument/2006/relationships/tags" Target="../tags/tag134.xml"/><Relationship Id="rId7" Type="http://schemas.openxmlformats.org/officeDocument/2006/relationships/oleObject" Target="../embeddings/oleObject73.bin"/><Relationship Id="rId12" Type="http://schemas.openxmlformats.org/officeDocument/2006/relationships/oleObject" Target="../embeddings/Microsoft_Word_97_-_2003___70.doc"/><Relationship Id="rId2" Type="http://schemas.openxmlformats.org/officeDocument/2006/relationships/tags" Target="../tags/tag133.xml"/><Relationship Id="rId1" Type="http://schemas.openxmlformats.org/officeDocument/2006/relationships/vmlDrawing" Target="../drawings/vmlDrawing26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74.bin"/><Relationship Id="rId5" Type="http://schemas.openxmlformats.org/officeDocument/2006/relationships/tags" Target="../tags/tag136.xml"/><Relationship Id="rId10" Type="http://schemas.openxmlformats.org/officeDocument/2006/relationships/image" Target="../media/image88.png"/><Relationship Id="rId4" Type="http://schemas.openxmlformats.org/officeDocument/2006/relationships/tags" Target="../tags/tag135.xml"/><Relationship Id="rId9" Type="http://schemas.openxmlformats.org/officeDocument/2006/relationships/image" Target="../media/image86.emf"/><Relationship Id="rId14" Type="http://schemas.openxmlformats.org/officeDocument/2006/relationships/image" Target="../media/image3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slide" Target="slide5.xml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slide" Target="slide26.xml"/><Relationship Id="rId2" Type="http://schemas.openxmlformats.org/officeDocument/2006/relationships/tags" Target="../tags/tag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slideLayout" Target="../slideLayouts/slideLayout4.xml"/><Relationship Id="rId5" Type="http://schemas.openxmlformats.org/officeDocument/2006/relationships/tags" Target="../tags/tag27.xml"/><Relationship Id="rId15" Type="http://schemas.openxmlformats.org/officeDocument/2006/relationships/slide" Target="slide21.xml"/><Relationship Id="rId10" Type="http://schemas.openxmlformats.org/officeDocument/2006/relationships/tags" Target="../tags/tag32.xml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slide" Target="slide14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89.emf"/><Relationship Id="rId13" Type="http://schemas.openxmlformats.org/officeDocument/2006/relationships/oleObject" Target="../embeddings/Microsoft_Word_97_-_2003___73.doc"/><Relationship Id="rId3" Type="http://schemas.openxmlformats.org/officeDocument/2006/relationships/tags" Target="../tags/tag138.xml"/><Relationship Id="rId7" Type="http://schemas.openxmlformats.org/officeDocument/2006/relationships/oleObject" Target="../embeddings/Microsoft_Word_97_-_2003___71.doc"/><Relationship Id="rId12" Type="http://schemas.openxmlformats.org/officeDocument/2006/relationships/oleObject" Target="../embeddings/oleObject77.bin"/><Relationship Id="rId2" Type="http://schemas.openxmlformats.org/officeDocument/2006/relationships/tags" Target="../tags/tag137.xml"/><Relationship Id="rId1" Type="http://schemas.openxmlformats.org/officeDocument/2006/relationships/vmlDrawing" Target="../drawings/vmlDrawing27.vml"/><Relationship Id="rId6" Type="http://schemas.openxmlformats.org/officeDocument/2006/relationships/oleObject" Target="../embeddings/oleObject75.bin"/><Relationship Id="rId11" Type="http://schemas.openxmlformats.org/officeDocument/2006/relationships/image" Target="../media/image90.emf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37.png"/><Relationship Id="rId10" Type="http://schemas.openxmlformats.org/officeDocument/2006/relationships/oleObject" Target="../embeddings/Microsoft_Word_97_-_2003___72.doc"/><Relationship Id="rId4" Type="http://schemas.openxmlformats.org/officeDocument/2006/relationships/tags" Target="../tags/tag139.xml"/><Relationship Id="rId9" Type="http://schemas.openxmlformats.org/officeDocument/2006/relationships/oleObject" Target="../embeddings/oleObject76.bin"/><Relationship Id="rId14" Type="http://schemas.openxmlformats.org/officeDocument/2006/relationships/image" Target="../media/image91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8.bin"/><Relationship Id="rId13" Type="http://schemas.openxmlformats.org/officeDocument/2006/relationships/image" Target="../media/image93.emf"/><Relationship Id="rId3" Type="http://schemas.openxmlformats.org/officeDocument/2006/relationships/tags" Target="../tags/tag141.xml"/><Relationship Id="rId7" Type="http://schemas.openxmlformats.org/officeDocument/2006/relationships/image" Target="../media/image46.png"/><Relationship Id="rId12" Type="http://schemas.openxmlformats.org/officeDocument/2006/relationships/oleObject" Target="../embeddings/Microsoft_Word_97_-_2003___75.doc"/><Relationship Id="rId2" Type="http://schemas.openxmlformats.org/officeDocument/2006/relationships/tags" Target="../tags/tag140.xml"/><Relationship Id="rId16" Type="http://schemas.openxmlformats.org/officeDocument/2006/relationships/image" Target="../media/image94.emf"/><Relationship Id="rId1" Type="http://schemas.openxmlformats.org/officeDocument/2006/relationships/vmlDrawing" Target="../drawings/vmlDrawing28.vml"/><Relationship Id="rId6" Type="http://schemas.openxmlformats.org/officeDocument/2006/relationships/slideLayout" Target="../slideLayouts/slideLayout7.xml"/><Relationship Id="rId11" Type="http://schemas.openxmlformats.org/officeDocument/2006/relationships/oleObject" Target="../embeddings/oleObject79.bin"/><Relationship Id="rId5" Type="http://schemas.openxmlformats.org/officeDocument/2006/relationships/tags" Target="../tags/tag143.xml"/><Relationship Id="rId15" Type="http://schemas.openxmlformats.org/officeDocument/2006/relationships/oleObject" Target="../embeddings/Microsoft_Word_97_-_2003___76.doc"/><Relationship Id="rId10" Type="http://schemas.openxmlformats.org/officeDocument/2006/relationships/image" Target="../media/image92.emf"/><Relationship Id="rId4" Type="http://schemas.openxmlformats.org/officeDocument/2006/relationships/tags" Target="../tags/tag142.xml"/><Relationship Id="rId9" Type="http://schemas.openxmlformats.org/officeDocument/2006/relationships/oleObject" Target="../embeddings/Microsoft_Word_97_-_2003___74.doc"/><Relationship Id="rId14" Type="http://schemas.openxmlformats.org/officeDocument/2006/relationships/oleObject" Target="../embeddings/oleObject80.bin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77.doc"/><Relationship Id="rId13" Type="http://schemas.openxmlformats.org/officeDocument/2006/relationships/oleObject" Target="../embeddings/oleObject83.bin"/><Relationship Id="rId3" Type="http://schemas.openxmlformats.org/officeDocument/2006/relationships/tags" Target="../tags/tag145.xml"/><Relationship Id="rId7" Type="http://schemas.openxmlformats.org/officeDocument/2006/relationships/oleObject" Target="../embeddings/oleObject81.bin"/><Relationship Id="rId12" Type="http://schemas.openxmlformats.org/officeDocument/2006/relationships/image" Target="../media/image96.emf"/><Relationship Id="rId2" Type="http://schemas.openxmlformats.org/officeDocument/2006/relationships/tags" Target="../tags/tag144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46.png"/><Relationship Id="rId11" Type="http://schemas.openxmlformats.org/officeDocument/2006/relationships/oleObject" Target="../embeddings/Microsoft_Word_97_-_2003___78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97.emf"/><Relationship Id="rId10" Type="http://schemas.openxmlformats.org/officeDocument/2006/relationships/oleObject" Target="../embeddings/oleObject82.bin"/><Relationship Id="rId4" Type="http://schemas.openxmlformats.org/officeDocument/2006/relationships/tags" Target="../tags/tag146.xml"/><Relationship Id="rId9" Type="http://schemas.openxmlformats.org/officeDocument/2006/relationships/image" Target="../media/image95.emf"/><Relationship Id="rId14" Type="http://schemas.openxmlformats.org/officeDocument/2006/relationships/oleObject" Target="../embeddings/Microsoft_Word_97_-_2003___79.doc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4.bin"/><Relationship Id="rId13" Type="http://schemas.openxmlformats.org/officeDocument/2006/relationships/image" Target="../media/image99.emf"/><Relationship Id="rId18" Type="http://schemas.openxmlformats.org/officeDocument/2006/relationships/oleObject" Target="../embeddings/Microsoft_Word_97_-_2003___83.doc"/><Relationship Id="rId3" Type="http://schemas.openxmlformats.org/officeDocument/2006/relationships/tags" Target="../tags/tag148.xml"/><Relationship Id="rId21" Type="http://schemas.openxmlformats.org/officeDocument/2006/relationships/oleObject" Target="../embeddings/Microsoft_Word_97_-_2003___84.doc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81.doc"/><Relationship Id="rId17" Type="http://schemas.openxmlformats.org/officeDocument/2006/relationships/oleObject" Target="../embeddings/oleObject87.bin"/><Relationship Id="rId2" Type="http://schemas.openxmlformats.org/officeDocument/2006/relationships/tags" Target="../tags/tag147.xml"/><Relationship Id="rId16" Type="http://schemas.openxmlformats.org/officeDocument/2006/relationships/image" Target="../media/image100.emf"/><Relationship Id="rId20" Type="http://schemas.openxmlformats.org/officeDocument/2006/relationships/oleObject" Target="../embeddings/oleObject88.bin"/><Relationship Id="rId1" Type="http://schemas.openxmlformats.org/officeDocument/2006/relationships/vmlDrawing" Target="../drawings/vmlDrawing30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5.bin"/><Relationship Id="rId5" Type="http://schemas.openxmlformats.org/officeDocument/2006/relationships/tags" Target="../tags/tag150.xml"/><Relationship Id="rId15" Type="http://schemas.openxmlformats.org/officeDocument/2006/relationships/oleObject" Target="../embeddings/Microsoft_Word_97_-_2003___82.doc"/><Relationship Id="rId10" Type="http://schemas.openxmlformats.org/officeDocument/2006/relationships/image" Target="../media/image98.emf"/><Relationship Id="rId19" Type="http://schemas.openxmlformats.org/officeDocument/2006/relationships/image" Target="../media/image101.emf"/><Relationship Id="rId4" Type="http://schemas.openxmlformats.org/officeDocument/2006/relationships/tags" Target="../tags/tag149.xml"/><Relationship Id="rId9" Type="http://schemas.openxmlformats.org/officeDocument/2006/relationships/oleObject" Target="../embeddings/Microsoft_Word_97_-_2003___80.doc"/><Relationship Id="rId14" Type="http://schemas.openxmlformats.org/officeDocument/2006/relationships/oleObject" Target="../embeddings/oleObject86.bin"/><Relationship Id="rId22" Type="http://schemas.openxmlformats.org/officeDocument/2006/relationships/image" Target="../media/image102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5.png"/><Relationship Id="rId13" Type="http://schemas.openxmlformats.org/officeDocument/2006/relationships/oleObject" Target="../embeddings/Microsoft_Word_97_-_2003___86.doc"/><Relationship Id="rId3" Type="http://schemas.openxmlformats.org/officeDocument/2006/relationships/tags" Target="../tags/tag152.xml"/><Relationship Id="rId7" Type="http://schemas.openxmlformats.org/officeDocument/2006/relationships/image" Target="../media/image37.png"/><Relationship Id="rId12" Type="http://schemas.openxmlformats.org/officeDocument/2006/relationships/oleObject" Target="../embeddings/oleObject90.bin"/><Relationship Id="rId2" Type="http://schemas.openxmlformats.org/officeDocument/2006/relationships/tags" Target="../tags/tag151.xml"/><Relationship Id="rId1" Type="http://schemas.openxmlformats.org/officeDocument/2006/relationships/vmlDrawing" Target="../drawings/vmlDrawing31.vml"/><Relationship Id="rId6" Type="http://schemas.openxmlformats.org/officeDocument/2006/relationships/slideLayout" Target="../slideLayouts/slideLayout8.xml"/><Relationship Id="rId11" Type="http://schemas.openxmlformats.org/officeDocument/2006/relationships/image" Target="../media/image103.emf"/><Relationship Id="rId5" Type="http://schemas.openxmlformats.org/officeDocument/2006/relationships/tags" Target="../tags/tag154.xml"/><Relationship Id="rId10" Type="http://schemas.openxmlformats.org/officeDocument/2006/relationships/oleObject" Target="../embeddings/Microsoft_Word_97_-_2003___85.doc"/><Relationship Id="rId4" Type="http://schemas.openxmlformats.org/officeDocument/2006/relationships/tags" Target="../tags/tag153.xml"/><Relationship Id="rId9" Type="http://schemas.openxmlformats.org/officeDocument/2006/relationships/oleObject" Target="../embeddings/oleObject89.bin"/><Relationship Id="rId14" Type="http://schemas.openxmlformats.org/officeDocument/2006/relationships/image" Target="../media/image104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87.doc"/><Relationship Id="rId13" Type="http://schemas.openxmlformats.org/officeDocument/2006/relationships/oleObject" Target="../embeddings/oleObject93.bin"/><Relationship Id="rId18" Type="http://schemas.openxmlformats.org/officeDocument/2006/relationships/image" Target="../media/image109.emf"/><Relationship Id="rId3" Type="http://schemas.openxmlformats.org/officeDocument/2006/relationships/tags" Target="../tags/tag156.xml"/><Relationship Id="rId21" Type="http://schemas.openxmlformats.org/officeDocument/2006/relationships/image" Target="../media/image110.emf"/><Relationship Id="rId7" Type="http://schemas.openxmlformats.org/officeDocument/2006/relationships/oleObject" Target="../embeddings/oleObject91.bin"/><Relationship Id="rId12" Type="http://schemas.openxmlformats.org/officeDocument/2006/relationships/image" Target="../media/image107.emf"/><Relationship Id="rId17" Type="http://schemas.openxmlformats.org/officeDocument/2006/relationships/oleObject" Target="../embeddings/Microsoft_Word_97_-_2003___90.doc"/><Relationship Id="rId2" Type="http://schemas.openxmlformats.org/officeDocument/2006/relationships/tags" Target="../tags/tag155.xml"/><Relationship Id="rId16" Type="http://schemas.openxmlformats.org/officeDocument/2006/relationships/oleObject" Target="../embeddings/oleObject94.bin"/><Relationship Id="rId20" Type="http://schemas.openxmlformats.org/officeDocument/2006/relationships/oleObject" Target="../embeddings/Microsoft_Word_97_-_2003___91.doc"/><Relationship Id="rId1" Type="http://schemas.openxmlformats.org/officeDocument/2006/relationships/vmlDrawing" Target="../drawings/vmlDrawing32.vml"/><Relationship Id="rId6" Type="http://schemas.openxmlformats.org/officeDocument/2006/relationships/image" Target="../media/image37.png"/><Relationship Id="rId11" Type="http://schemas.openxmlformats.org/officeDocument/2006/relationships/oleObject" Target="../embeddings/Microsoft_Word_97_-_2003___88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08.emf"/><Relationship Id="rId10" Type="http://schemas.openxmlformats.org/officeDocument/2006/relationships/oleObject" Target="../embeddings/oleObject92.bin"/><Relationship Id="rId19" Type="http://schemas.openxmlformats.org/officeDocument/2006/relationships/oleObject" Target="../embeddings/oleObject95.bin"/><Relationship Id="rId4" Type="http://schemas.openxmlformats.org/officeDocument/2006/relationships/tags" Target="../tags/tag157.xml"/><Relationship Id="rId9" Type="http://schemas.openxmlformats.org/officeDocument/2006/relationships/image" Target="../media/image106.emf"/><Relationship Id="rId14" Type="http://schemas.openxmlformats.org/officeDocument/2006/relationships/oleObject" Target="../embeddings/Microsoft_Word_97_-_2003___89.doc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92.doc"/><Relationship Id="rId13" Type="http://schemas.openxmlformats.org/officeDocument/2006/relationships/oleObject" Target="../embeddings/oleObject98.bin"/><Relationship Id="rId18" Type="http://schemas.openxmlformats.org/officeDocument/2006/relationships/image" Target="../media/image114.emf"/><Relationship Id="rId3" Type="http://schemas.openxmlformats.org/officeDocument/2006/relationships/tags" Target="../tags/tag159.xml"/><Relationship Id="rId7" Type="http://schemas.openxmlformats.org/officeDocument/2006/relationships/oleObject" Target="../embeddings/oleObject96.bin"/><Relationship Id="rId12" Type="http://schemas.openxmlformats.org/officeDocument/2006/relationships/image" Target="../media/image112.emf"/><Relationship Id="rId17" Type="http://schemas.openxmlformats.org/officeDocument/2006/relationships/oleObject" Target="../embeddings/Microsoft_Word_97_-_2003___95.doc"/><Relationship Id="rId2" Type="http://schemas.openxmlformats.org/officeDocument/2006/relationships/tags" Target="../tags/tag158.xml"/><Relationship Id="rId16" Type="http://schemas.openxmlformats.org/officeDocument/2006/relationships/oleObject" Target="../embeddings/oleObject99.bin"/><Relationship Id="rId1" Type="http://schemas.openxmlformats.org/officeDocument/2006/relationships/vmlDrawing" Target="../drawings/vmlDrawing33.vml"/><Relationship Id="rId6" Type="http://schemas.openxmlformats.org/officeDocument/2006/relationships/image" Target="../media/image37.png"/><Relationship Id="rId11" Type="http://schemas.openxmlformats.org/officeDocument/2006/relationships/oleObject" Target="../embeddings/Microsoft_Word_97_-_2003___93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13.emf"/><Relationship Id="rId10" Type="http://schemas.openxmlformats.org/officeDocument/2006/relationships/oleObject" Target="../embeddings/oleObject97.bin"/><Relationship Id="rId4" Type="http://schemas.openxmlformats.org/officeDocument/2006/relationships/tags" Target="../tags/tag160.xml"/><Relationship Id="rId9" Type="http://schemas.openxmlformats.org/officeDocument/2006/relationships/image" Target="../media/image111.emf"/><Relationship Id="rId14" Type="http://schemas.openxmlformats.org/officeDocument/2006/relationships/oleObject" Target="../embeddings/Microsoft_Word_97_-_2003___94.doc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tags" Target="../tags/tag163.xml"/><Relationship Id="rId2" Type="http://schemas.openxmlformats.org/officeDocument/2006/relationships/tags" Target="../tags/tag162.xml"/><Relationship Id="rId1" Type="http://schemas.openxmlformats.org/officeDocument/2006/relationships/tags" Target="../tags/tag16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tags" Target="../tags/tag33.xml"/><Relationship Id="rId4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.bin"/><Relationship Id="rId13" Type="http://schemas.openxmlformats.org/officeDocument/2006/relationships/image" Target="../media/image8.emf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6.emf"/><Relationship Id="rId12" Type="http://schemas.openxmlformats.org/officeDocument/2006/relationships/oleObject" Target="../embeddings/Microsoft_Word_97_-_2003___3.doc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Microsoft_Word_97_-_2003___1.doc"/><Relationship Id="rId11" Type="http://schemas.openxmlformats.org/officeDocument/2006/relationships/oleObject" Target="../embeddings/oleObject3.bin"/><Relationship Id="rId5" Type="http://schemas.openxmlformats.org/officeDocument/2006/relationships/oleObject" Target="../embeddings/oleObject1.bin"/><Relationship Id="rId10" Type="http://schemas.openxmlformats.org/officeDocument/2006/relationships/image" Target="../media/image7.emf"/><Relationship Id="rId4" Type="http://schemas.openxmlformats.org/officeDocument/2006/relationships/image" Target="../media/image9.png"/><Relationship Id="rId9" Type="http://schemas.openxmlformats.org/officeDocument/2006/relationships/oleObject" Target="../embeddings/Microsoft_Word_97_-_2003___2.doc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13" Type="http://schemas.openxmlformats.org/officeDocument/2006/relationships/image" Target="../media/image12.emf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0.emf"/><Relationship Id="rId12" Type="http://schemas.openxmlformats.org/officeDocument/2006/relationships/oleObject" Target="../embeddings/Microsoft_Word_97_-_2003___5.doc"/><Relationship Id="rId2" Type="http://schemas.openxmlformats.org/officeDocument/2006/relationships/tags" Target="../tags/tag36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Microsoft_Word_97_-_2003___4.doc"/><Relationship Id="rId11" Type="http://schemas.openxmlformats.org/officeDocument/2006/relationships/oleObject" Target="../embeddings/oleObject6.bin"/><Relationship Id="rId5" Type="http://schemas.openxmlformats.org/officeDocument/2006/relationships/oleObject" Target="../embeddings/oleObject4.bin"/><Relationship Id="rId10" Type="http://schemas.openxmlformats.org/officeDocument/2006/relationships/image" Target="../media/image11.emf"/><Relationship Id="rId4" Type="http://schemas.openxmlformats.org/officeDocument/2006/relationships/notesSlide" Target="../notesSlides/notesSlide2.xml"/><Relationship Id="rId9" Type="http://schemas.openxmlformats.org/officeDocument/2006/relationships/package" Target="../embeddings/Microsoft_Word___1.docx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39.xml"/><Relationship Id="rId2" Type="http://schemas.openxmlformats.org/officeDocument/2006/relationships/tags" Target="../tags/tag38.xml"/><Relationship Id="rId1" Type="http://schemas.openxmlformats.org/officeDocument/2006/relationships/tags" Target="../tags/tag37.xml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6.doc"/><Relationship Id="rId13" Type="http://schemas.openxmlformats.org/officeDocument/2006/relationships/image" Target="../media/image14.emf"/><Relationship Id="rId18" Type="http://schemas.openxmlformats.org/officeDocument/2006/relationships/oleObject" Target="../embeddings/Microsoft_Word_97_-_2003___9.doc"/><Relationship Id="rId3" Type="http://schemas.openxmlformats.org/officeDocument/2006/relationships/tags" Target="../tags/tag41.xml"/><Relationship Id="rId21" Type="http://schemas.openxmlformats.org/officeDocument/2006/relationships/oleObject" Target="../embeddings/Microsoft_Word_97_-_2003___10.doc"/><Relationship Id="rId7" Type="http://schemas.openxmlformats.org/officeDocument/2006/relationships/oleObject" Target="../embeddings/oleObject7.bin"/><Relationship Id="rId12" Type="http://schemas.openxmlformats.org/officeDocument/2006/relationships/oleObject" Target="../embeddings/Microsoft_Word_97_-_2003___7.doc"/><Relationship Id="rId17" Type="http://schemas.openxmlformats.org/officeDocument/2006/relationships/oleObject" Target="../embeddings/oleObject10.bin"/><Relationship Id="rId25" Type="http://schemas.openxmlformats.org/officeDocument/2006/relationships/image" Target="../media/image18.emf"/><Relationship Id="rId2" Type="http://schemas.openxmlformats.org/officeDocument/2006/relationships/tags" Target="../tags/tag40.xml"/><Relationship Id="rId16" Type="http://schemas.openxmlformats.org/officeDocument/2006/relationships/image" Target="../media/image15.emf"/><Relationship Id="rId20" Type="http://schemas.openxmlformats.org/officeDocument/2006/relationships/oleObject" Target="../embeddings/oleObject11.bin"/><Relationship Id="rId1" Type="http://schemas.openxmlformats.org/officeDocument/2006/relationships/vmlDrawing" Target="../drawings/vmlDrawing3.vml"/><Relationship Id="rId6" Type="http://schemas.openxmlformats.org/officeDocument/2006/relationships/notesSlide" Target="../notesSlides/notesSlide3.xml"/><Relationship Id="rId11" Type="http://schemas.openxmlformats.org/officeDocument/2006/relationships/oleObject" Target="../embeddings/oleObject8.bin"/><Relationship Id="rId24" Type="http://schemas.openxmlformats.org/officeDocument/2006/relationships/oleObject" Target="../embeddings/Microsoft_Word_97_-_2003___11.doc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8.doc"/><Relationship Id="rId23" Type="http://schemas.openxmlformats.org/officeDocument/2006/relationships/oleObject" Target="../embeddings/oleObject12.bin"/><Relationship Id="rId10" Type="http://schemas.openxmlformats.org/officeDocument/2006/relationships/image" Target="../media/image19.png"/><Relationship Id="rId19" Type="http://schemas.openxmlformats.org/officeDocument/2006/relationships/image" Target="../media/image16.emf"/><Relationship Id="rId4" Type="http://schemas.openxmlformats.org/officeDocument/2006/relationships/tags" Target="../tags/tag42.xml"/><Relationship Id="rId9" Type="http://schemas.openxmlformats.org/officeDocument/2006/relationships/image" Target="../media/image13.emf"/><Relationship Id="rId14" Type="http://schemas.openxmlformats.org/officeDocument/2006/relationships/oleObject" Target="../embeddings/oleObject9.bin"/><Relationship Id="rId22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396" y="-19348"/>
            <a:ext cx="12260793" cy="689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58889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855980" y="2492375"/>
            <a:ext cx="1216660" cy="135445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lum bright="100000"/>
          </a:blip>
          <a:stretch>
            <a:fillRect/>
          </a:stretch>
        </p:blipFill>
        <p:spPr>
          <a:xfrm>
            <a:off x="874078" y="2564765"/>
            <a:ext cx="1180465" cy="1209675"/>
          </a:xfrm>
          <a:prstGeom prst="rect">
            <a:avLst/>
          </a:prstGeom>
        </p:spPr>
      </p:pic>
      <p:sp>
        <p:nvSpPr>
          <p:cNvPr id="8" name="文本框 4"/>
          <p:cNvSpPr txBox="1"/>
          <p:nvPr>
            <p:custDataLst>
              <p:tags r:id="rId4"/>
            </p:custDataLst>
          </p:nvPr>
        </p:nvSpPr>
        <p:spPr>
          <a:xfrm>
            <a:off x="2372741" y="3068157"/>
            <a:ext cx="10057702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1218565">
              <a:lnSpc>
                <a:spcPct val="100000"/>
              </a:lnSpc>
              <a:tabLst>
                <a:tab pos="2600325" algn="l"/>
              </a:tabLst>
            </a:pPr>
            <a:r>
              <a:rPr lang="en-US" altLang="zh-CN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2.3.2</a:t>
            </a: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两点间的距离公式</a:t>
            </a:r>
            <a:endParaRPr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2368550" y="2477135"/>
            <a:ext cx="9808210" cy="4641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</a:t>
            </a: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直线的交点坐标与距离公式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71482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696976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1844" y="-27432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en-US" sz="2600" b="1" kern="10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角度</a:t>
            </a:r>
            <a:r>
              <a:rPr lang="en-US" altLang="zh-CN" sz="2600" b="1" kern="100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2</a:t>
            </a:r>
            <a:r>
              <a:rPr lang="zh-CN" altLang="en-US" sz="2600" b="1" kern="100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　利用两点间的距离公式求参数</a:t>
            </a:r>
            <a:endParaRPr lang="zh-CN" altLang="zh-CN" sz="1050" kern="100" dirty="0">
              <a:solidFill>
                <a:schemeClr val="accent6">
                  <a:lumMod val="50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2679" y="1094022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间的距离为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41261" y="1853184"/>
            <a:ext cx="11373168" cy="2871979"/>
            <a:chOff x="389255" y="2564892"/>
            <a:chExt cx="11373168" cy="2871979"/>
          </a:xfrm>
        </p:grpSpPr>
        <p:sp>
          <p:nvSpPr>
            <p:cNvPr id="19" name="圆角矩形 18"/>
            <p:cNvSpPr/>
            <p:nvPr>
              <p:custDataLst>
                <p:tags r:id="rId2"/>
              </p:custDataLst>
            </p:nvPr>
          </p:nvSpPr>
          <p:spPr>
            <a:xfrm>
              <a:off x="389255" y="2677923"/>
              <a:ext cx="11373168" cy="27589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1" name="图片 2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1147387"/>
              </p:ext>
            </p:extLst>
          </p:nvPr>
        </p:nvGraphicFramePr>
        <p:xfrm>
          <a:off x="596900" y="22733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2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6900" y="22733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097856"/>
              </p:ext>
            </p:extLst>
          </p:nvPr>
        </p:nvGraphicFramePr>
        <p:xfrm>
          <a:off x="596900" y="28702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3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96900" y="28702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4544082"/>
              </p:ext>
            </p:extLst>
          </p:nvPr>
        </p:nvGraphicFramePr>
        <p:xfrm>
          <a:off x="609600" y="353123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4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09600" y="353123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852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340518"/>
            <a:ext cx="10837698" cy="4032852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052703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3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4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0739462"/>
              </p:ext>
            </p:extLst>
          </p:nvPr>
        </p:nvGraphicFramePr>
        <p:xfrm>
          <a:off x="904748" y="1753743"/>
          <a:ext cx="103759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2" name="Document" r:id="rId7" imgW="10381302" imgH="3362864" progId="Word.Document.8">
                  <p:embed/>
                </p:oleObj>
              </mc:Choice>
              <mc:Fallback>
                <p:oleObj name="Document" r:id="rId7" imgW="10381302" imgH="336286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04748" y="1753743"/>
                        <a:ext cx="10375900" cy="3365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772445"/>
            <a:ext cx="10837698" cy="2016426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484630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3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4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9788191"/>
              </p:ext>
            </p:extLst>
          </p:nvPr>
        </p:nvGraphicFramePr>
        <p:xfrm>
          <a:off x="901700" y="2260600"/>
          <a:ext cx="98679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06" name="Document" r:id="rId7" imgW="9875653" imgH="1186851" progId="Word.Document.8">
                  <p:embed/>
                </p:oleObj>
              </mc:Choice>
              <mc:Fallback>
                <p:oleObj name="Document" r:id="rId7" imgW="9875653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01700" y="2260600"/>
                        <a:ext cx="98679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03754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99073" y="792627"/>
            <a:ext cx="11537950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P73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</a:t>
            </a:r>
            <a:r>
              <a:rPr lang="en-US" altLang="zh-CN" sz="2600" b="1" kern="100" dirty="0">
                <a:latin typeface="Times New Roman"/>
                <a:ea typeface="楷体_GB2312"/>
              </a:rPr>
              <a:t>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已知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轴上求一点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，使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PA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PB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，并求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PA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29757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77622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376555" y="1878584"/>
            <a:ext cx="11373168" cy="4307840"/>
            <a:chOff x="389255" y="2564892"/>
            <a:chExt cx="11373168" cy="4307840"/>
          </a:xfrm>
        </p:grpSpPr>
        <p:sp>
          <p:nvSpPr>
            <p:cNvPr id="5" name="圆角矩形 4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1948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6" name="矩形 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9" name="图片 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9" name="矩形 18"/>
          <p:cNvSpPr/>
          <p:nvPr/>
        </p:nvSpPr>
        <p:spPr>
          <a:xfrm>
            <a:off x="500376" y="2164213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设所求点为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 panose="02020603050405020304"/>
              <a:cs typeface="Times New Roman" panose="020206030504050203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846581"/>
              </p:ext>
            </p:extLst>
          </p:nvPr>
        </p:nvGraphicFramePr>
        <p:xfrm>
          <a:off x="613156" y="28703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8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3156" y="28703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9046002"/>
              </p:ext>
            </p:extLst>
          </p:nvPr>
        </p:nvGraphicFramePr>
        <p:xfrm>
          <a:off x="625856" y="35434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7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25856" y="35434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4937605"/>
              </p:ext>
            </p:extLst>
          </p:nvPr>
        </p:nvGraphicFramePr>
        <p:xfrm>
          <a:off x="524129" y="41784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0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24129" y="41784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4074064"/>
              </p:ext>
            </p:extLst>
          </p:nvPr>
        </p:nvGraphicFramePr>
        <p:xfrm>
          <a:off x="549529" y="48261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1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49529" y="48261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11084533"/>
              </p:ext>
            </p:extLst>
          </p:nvPr>
        </p:nvGraphicFramePr>
        <p:xfrm>
          <a:off x="536829" y="54230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82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36829" y="54230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6" name="返回">
            <a:hlinkClick r:id="rId23" action="ppaction://hlinksldjump"/>
          </p:cNvPr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279650" y="31407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坐标法的应用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66783" y="188595"/>
            <a:ext cx="1165333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2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为了判定某三角形的形状，我们将之放入平面直角坐标系中，并已知三个顶点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7)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，请给出结论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2749639"/>
              </p:ext>
            </p:extLst>
          </p:nvPr>
        </p:nvGraphicFramePr>
        <p:xfrm>
          <a:off x="575056" y="1536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8" name="Document" r:id="rId5" imgW="11497045" imgH="593425" progId="Word.Document.8">
                  <p:embed/>
                </p:oleObj>
              </mc:Choice>
              <mc:Fallback>
                <p:oleObj name="Document" r:id="rId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75056" y="1536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6078853"/>
              </p:ext>
            </p:extLst>
          </p:nvPr>
        </p:nvGraphicFramePr>
        <p:xfrm>
          <a:off x="584200" y="2235200"/>
          <a:ext cx="113284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9" name="Document" r:id="rId8" imgW="11497045" imgH="593425" progId="Word.Document.8">
                  <p:embed/>
                </p:oleObj>
              </mc:Choice>
              <mc:Fallback>
                <p:oleObj name="Document" r:id="rId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4200" y="2235200"/>
                        <a:ext cx="113284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6136146"/>
              </p:ext>
            </p:extLst>
          </p:nvPr>
        </p:nvGraphicFramePr>
        <p:xfrm>
          <a:off x="613156" y="28702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0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3156" y="28702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1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sp>
        <p:nvSpPr>
          <p:cNvPr id="8" name="矩形 7"/>
          <p:cNvSpPr/>
          <p:nvPr/>
        </p:nvSpPr>
        <p:spPr>
          <a:xfrm>
            <a:off x="211773" y="868178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坐标法的概念：坐标法又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称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________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，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它是把几何问题转化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问题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，通过建立适当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的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________________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，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加以分析研究解决问题的方法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397997" y="951103"/>
            <a:ext cx="118974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kern="10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解析法</a:t>
            </a:r>
            <a:endParaRPr lang="zh-CN" altLang="en-US" sz="260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358492" y="951103"/>
            <a:ext cx="8547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kern="10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代数</a:t>
            </a:r>
            <a:endParaRPr lang="zh-CN" altLang="en-US" sz="260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423541" y="1548257"/>
            <a:ext cx="252986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kern="10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平面直角坐标系</a:t>
            </a:r>
            <a:endParaRPr lang="zh-CN" altLang="en-US" sz="260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3" grpId="0" autoUpdateAnimBg="0"/>
      <p:bldP spid="5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72276" y="1726184"/>
            <a:ext cx="11034220" cy="3017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62052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建系的原则主要有两点：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62052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让尽可能多的点落在坐标轴上，这样便于运算；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162052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如果条件中有互相垂直的两条直线，要考虑将它们作为坐标轴；如果图形为中心对称图形，可考虑将对称中心作为原点；如果有轴对称性，可考虑将对称轴作为坐标轴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683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504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49873" y="646049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P73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en-US" altLang="zh-CN" sz="2600" b="1" kern="100" dirty="0">
                <a:latin typeface="Times New Roman"/>
                <a:ea typeface="楷体_GB2312"/>
              </a:rPr>
              <a:t>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求证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：三角形的中位线长度等于第三边长度的一半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2" name="圆角矩形 11"/>
          <p:cNvSpPr/>
          <p:nvPr>
            <p:custDataLst>
              <p:tags r:id="rId2"/>
            </p:custDataLst>
          </p:nvPr>
        </p:nvSpPr>
        <p:spPr>
          <a:xfrm>
            <a:off x="415798" y="1508760"/>
            <a:ext cx="11297729" cy="4728591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46950" y="1395730"/>
            <a:ext cx="699135" cy="215900"/>
            <a:chOff x="797750" y="2132838"/>
            <a:chExt cx="699135" cy="215900"/>
          </a:xfrm>
        </p:grpSpPr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16" name="矩形 15"/>
          <p:cNvSpPr/>
          <p:nvPr/>
        </p:nvSpPr>
        <p:spPr>
          <a:xfrm>
            <a:off x="495552" y="1726184"/>
            <a:ext cx="8497826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如图，以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为原点，边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所在直线为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轴建立平面直角坐标系，其中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分别为边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的中点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3074" name="Picture 2" descr="B489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6063" y="1916811"/>
            <a:ext cx="2320812" cy="2036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7" name="矩形 16"/>
          <p:cNvSpPr/>
          <p:nvPr/>
        </p:nvSpPr>
        <p:spPr>
          <a:xfrm>
            <a:off x="515945" y="2961865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n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，则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5062624"/>
              </p:ext>
            </p:extLst>
          </p:nvPr>
        </p:nvGraphicFramePr>
        <p:xfrm>
          <a:off x="609600" y="36576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" name="Document" r:id="rId10" imgW="11497045" imgH="1384540" progId="Word.Document.8">
                  <p:embed/>
                </p:oleObj>
              </mc:Choice>
              <mc:Fallback>
                <p:oleObj name="Document" r:id="rId10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09600" y="36576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1103926"/>
              </p:ext>
            </p:extLst>
          </p:nvPr>
        </p:nvGraphicFramePr>
        <p:xfrm>
          <a:off x="625729" y="450913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4" name="Document" r:id="rId13" imgW="11497045" imgH="989162" progId="Word.Document.8">
                  <p:embed/>
                </p:oleObj>
              </mc:Choice>
              <mc:Fallback>
                <p:oleObj name="Document" r:id="rId13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25729" y="450913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3782497"/>
              </p:ext>
            </p:extLst>
          </p:nvPr>
        </p:nvGraphicFramePr>
        <p:xfrm>
          <a:off x="651256" y="5462143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5" name="Document" r:id="rId16" imgW="11497045" imgH="593425" progId="Word.Document.8">
                  <p:embed/>
                </p:oleObj>
              </mc:Choice>
              <mc:Fallback>
                <p:oleObj name="Document" r:id="rId1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51256" y="5462143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6" grpId="0"/>
      <p:bldP spid="1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340517"/>
            <a:ext cx="10837698" cy="4896834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052703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10" name="矩形 9"/>
          <p:cNvSpPr/>
          <p:nvPr/>
        </p:nvSpPr>
        <p:spPr>
          <a:xfrm>
            <a:off x="929670" y="1650111"/>
            <a:ext cx="10282369" cy="419967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利用坐标法解决平面几何问题的常见步骤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建立坐标系，用坐标表示有关的量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进行有关代数运算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把代数运算的结果</a:t>
            </a:r>
            <a:r>
              <a:rPr lang="en-US" altLang="zh-CN" sz="2600" b="1" kern="100" dirty="0">
                <a:latin typeface="宋体"/>
                <a:cs typeface="Times New Roman"/>
              </a:rPr>
              <a:t>“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翻译</a:t>
            </a:r>
            <a:r>
              <a:rPr lang="en-US" altLang="zh-CN" sz="2600" b="1" kern="100" dirty="0">
                <a:latin typeface="宋体"/>
                <a:cs typeface="Times New Roman"/>
              </a:rPr>
              <a:t>”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成几何结论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用解析法解题时，虽然平面图形的几何性质不依赖于直角坐标系的建立，但不同的直角坐标系会使我们的计算有繁简之分，因此在建立直角坐标系时必须</a:t>
            </a:r>
            <a:r>
              <a:rPr lang="zh-CN" altLang="zh-CN" sz="2600" b="1" kern="100" dirty="0">
                <a:latin typeface="宋体"/>
                <a:cs typeface="Times New Roman"/>
              </a:rPr>
              <a:t>“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避繁就简</a:t>
            </a:r>
            <a:r>
              <a:rPr lang="zh-CN" altLang="zh-CN" sz="2600" b="1" kern="100" dirty="0">
                <a:latin typeface="宋体"/>
                <a:cs typeface="Times New Roman"/>
              </a:rPr>
              <a:t>”</a:t>
            </a:r>
            <a:r>
              <a:rPr lang="en-US" altLang="zh-CN" sz="2600" b="1" kern="100" dirty="0">
                <a:latin typeface="宋体"/>
                <a:cs typeface="Times New Roman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609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课标要求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17231" y="1764411"/>
            <a:ext cx="10620268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探索并掌握平面上两点间的距离公式</a:t>
            </a:r>
            <a:r>
              <a:rPr lang="en-US" altLang="zh-CN" sz="2600" b="1" kern="100" dirty="0">
                <a:latin typeface="Times New Roman"/>
                <a:cs typeface="Courier New"/>
              </a:rPr>
              <a:t>. 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会用坐标法证明简单的平面几何问题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24473" y="551200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已知：等腰梯形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中，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en-US" altLang="zh-CN" sz="2600" b="1" kern="100" dirty="0">
                <a:latin typeface="宋体"/>
                <a:cs typeface="Times New Roman"/>
              </a:rPr>
              <a:t>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，对角线为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BD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求证：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AC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BD</a:t>
            </a:r>
            <a:r>
              <a:rPr lang="en-US" altLang="zh-CN" sz="2600" b="1" kern="100" dirty="0">
                <a:latin typeface="Times New Roman"/>
                <a:cs typeface="Courier New"/>
              </a:rPr>
              <a:t>|.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1069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86995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sp>
        <p:nvSpPr>
          <p:cNvPr id="12" name="圆角矩形 11"/>
          <p:cNvSpPr/>
          <p:nvPr>
            <p:custDataLst>
              <p:tags r:id="rId2"/>
            </p:custDataLst>
          </p:nvPr>
        </p:nvSpPr>
        <p:spPr>
          <a:xfrm>
            <a:off x="390271" y="2029842"/>
            <a:ext cx="11297729" cy="3775455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21423" y="1916812"/>
            <a:ext cx="699135" cy="215900"/>
            <a:chOff x="797750" y="2132838"/>
            <a:chExt cx="699135" cy="215900"/>
          </a:xfrm>
        </p:grpSpPr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3" name="图片 22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24" name="矩形 23"/>
          <p:cNvSpPr/>
          <p:nvPr/>
        </p:nvSpPr>
        <p:spPr>
          <a:xfrm>
            <a:off x="479298" y="2234566"/>
            <a:ext cx="808539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如图所示，建立直角坐标系，设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，则点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的坐标是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11266" name="Picture 2" descr="RJ3-30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2297" y="2348865"/>
            <a:ext cx="2799948" cy="1795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0923478"/>
              </p:ext>
            </p:extLst>
          </p:nvPr>
        </p:nvGraphicFramePr>
        <p:xfrm>
          <a:off x="562229" y="3594481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3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2229" y="3594481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1147490"/>
              </p:ext>
            </p:extLst>
          </p:nvPr>
        </p:nvGraphicFramePr>
        <p:xfrm>
          <a:off x="587756" y="43053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4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87756" y="43053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6163767"/>
              </p:ext>
            </p:extLst>
          </p:nvPr>
        </p:nvGraphicFramePr>
        <p:xfrm>
          <a:off x="517398" y="4991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05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17398" y="4991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12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【课堂达标】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9"/>
          <p:cNvSpPr txBox="1"/>
          <p:nvPr/>
        </p:nvSpPr>
        <p:spPr>
          <a:xfrm>
            <a:off x="6204010" y="941354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03098" y="1878711"/>
            <a:ext cx="11373168" cy="1550289"/>
            <a:chOff x="274955" y="2526919"/>
            <a:chExt cx="11373168" cy="1550289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143725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2153659"/>
              </p:ext>
            </p:extLst>
          </p:nvPr>
        </p:nvGraphicFramePr>
        <p:xfrm>
          <a:off x="237871" y="188595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6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37871" y="188595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5555524"/>
              </p:ext>
            </p:extLst>
          </p:nvPr>
        </p:nvGraphicFramePr>
        <p:xfrm>
          <a:off x="431800" y="977900"/>
          <a:ext cx="10071100" cy="86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7" name="Document" r:id="rId12" imgW="10076616" imgH="861923" progId="Word.Document.8">
                  <p:embed/>
                </p:oleObj>
              </mc:Choice>
              <mc:Fallback>
                <p:oleObj name="Document" r:id="rId12" imgW="10076616" imgH="86192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31800" y="977900"/>
                        <a:ext cx="10071100" cy="86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7770662"/>
              </p:ext>
            </p:extLst>
          </p:nvPr>
        </p:nvGraphicFramePr>
        <p:xfrm>
          <a:off x="562356" y="2311273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8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62356" y="2311273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9"/>
          <p:cNvSpPr txBox="1"/>
          <p:nvPr/>
        </p:nvSpPr>
        <p:spPr>
          <a:xfrm>
            <a:off x="5492429" y="1233581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80898" y="2641092"/>
            <a:ext cx="11373168" cy="2948178"/>
            <a:chOff x="274955" y="2526919"/>
            <a:chExt cx="11373168" cy="2948178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28351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5" name="矩形 14"/>
          <p:cNvSpPr/>
          <p:nvPr/>
        </p:nvSpPr>
        <p:spPr>
          <a:xfrm>
            <a:off x="199771" y="119537"/>
            <a:ext cx="11423713" cy="241707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2.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A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(1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2)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B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(3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4)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C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(5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0)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，若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A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B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C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是</a:t>
            </a:r>
            <a:r>
              <a:rPr lang="en-US" altLang="zh-CN" sz="2600" b="1" kern="100" dirty="0">
                <a:latin typeface="Times New Roman" pitchFamily="18" charset="0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ABC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的三个顶点，则</a:t>
            </a:r>
            <a:r>
              <a:rPr lang="en-US" altLang="zh-CN" sz="2600" b="1" kern="100" dirty="0">
                <a:latin typeface="Times New Roman" pitchFamily="18" charset="0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ABC</a:t>
            </a:r>
            <a:r>
              <a:rPr lang="zh-CN" altLang="zh-CN" sz="2600" b="1" kern="100" dirty="0" smtClean="0">
                <a:latin typeface="Times New Roman" pitchFamily="18" charset="0"/>
                <a:cs typeface="Times New Roman"/>
              </a:rPr>
              <a:t>是</a:t>
            </a:r>
            <a:endParaRPr lang="zh-CN" altLang="zh-CN" sz="1050" kern="100" dirty="0">
              <a:latin typeface="Times New Roman" pitchFamily="18" charset="0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 pitchFamily="18" charset="0"/>
                <a:cs typeface="Courier New"/>
              </a:rPr>
              <a:t>	A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直角三角形</a:t>
            </a:r>
            <a:r>
              <a:rPr lang="zh-CN" altLang="zh-CN" sz="2600" b="1" kern="100" dirty="0">
                <a:latin typeface="Times New Roman" pitchFamily="18" charset="0"/>
                <a:ea typeface="Times New Roman"/>
                <a:cs typeface="Courier New"/>
              </a:rPr>
              <a:t> </a:t>
            </a:r>
            <a:r>
              <a:rPr lang="en-US" altLang="zh-CN" sz="2600" b="1" kern="100" dirty="0" smtClean="0">
                <a:latin typeface="Times New Roman" pitchFamily="18" charset="0"/>
                <a:ea typeface="Times New Roman"/>
                <a:cs typeface="Courier New"/>
              </a:rPr>
              <a:t>			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	</a:t>
            </a:r>
            <a:r>
              <a:rPr lang="en-US" altLang="zh-CN" sz="2600" b="1" kern="100" dirty="0" smtClean="0">
                <a:latin typeface="Times New Roman" pitchFamily="18" charset="0"/>
                <a:ea typeface="Times New Roman"/>
                <a:cs typeface="Courier New"/>
              </a:rPr>
              <a:t>	B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等腰三角形</a:t>
            </a:r>
            <a:endParaRPr lang="zh-CN" altLang="zh-CN" sz="1050" kern="100" dirty="0">
              <a:latin typeface="Times New Roman" pitchFamily="18" charset="0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 pitchFamily="18" charset="0"/>
                <a:cs typeface="Courier New"/>
              </a:rPr>
              <a:t>	C.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等腰直角三角形</a:t>
            </a:r>
            <a:r>
              <a:rPr lang="zh-CN" altLang="zh-CN" sz="2600" b="1" kern="100" dirty="0">
                <a:latin typeface="Times New Roman" pitchFamily="18" charset="0"/>
                <a:ea typeface="Times New Roman"/>
                <a:cs typeface="Courier New"/>
              </a:rPr>
              <a:t> </a:t>
            </a:r>
            <a:r>
              <a:rPr lang="en-US" altLang="zh-CN" sz="2600" b="1" kern="100" dirty="0" smtClean="0">
                <a:latin typeface="Times New Roman" pitchFamily="18" charset="0"/>
                <a:ea typeface="Times New Roman"/>
                <a:cs typeface="Courier New"/>
              </a:rPr>
              <a:t>	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	</a:t>
            </a:r>
            <a:r>
              <a:rPr lang="en-US" altLang="zh-CN" sz="2600" b="1" kern="100" dirty="0" smtClean="0">
                <a:latin typeface="Times New Roman" pitchFamily="18" charset="0"/>
                <a:ea typeface="Times New Roman"/>
                <a:cs typeface="Courier New"/>
              </a:rPr>
              <a:t>	D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等边三角形</a:t>
            </a:r>
            <a:endParaRPr lang="zh-CN" altLang="zh-CN" sz="1050" kern="100" dirty="0">
              <a:effectLst/>
              <a:latin typeface="Times New Roman" pitchFamily="18" charset="0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6258047"/>
              </p:ext>
            </p:extLst>
          </p:nvPr>
        </p:nvGraphicFramePr>
        <p:xfrm>
          <a:off x="702056" y="300964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2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02056" y="300964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8798227"/>
              </p:ext>
            </p:extLst>
          </p:nvPr>
        </p:nvGraphicFramePr>
        <p:xfrm>
          <a:off x="752856" y="36195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3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52856" y="36195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5685216"/>
              </p:ext>
            </p:extLst>
          </p:nvPr>
        </p:nvGraphicFramePr>
        <p:xfrm>
          <a:off x="752856" y="42418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4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52856" y="42418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9765471"/>
              </p:ext>
            </p:extLst>
          </p:nvPr>
        </p:nvGraphicFramePr>
        <p:xfrm>
          <a:off x="752856" y="4838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65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52856" y="4838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50571" y="144937"/>
            <a:ext cx="11423713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轴和到点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N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的距离都等于</a:t>
            </a:r>
            <a:r>
              <a:rPr lang="en-US" altLang="zh-CN" sz="2600" b="1" kern="100" dirty="0">
                <a:latin typeface="Times New Roman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44067" y="1510157"/>
            <a:ext cx="11373168" cy="4727194"/>
            <a:chOff x="274955" y="2526919"/>
            <a:chExt cx="11373168" cy="4727194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461416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69925" y="1783368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轴的距离等于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可知，其纵坐标为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±10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01539" y="776287"/>
            <a:ext cx="313419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10)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或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10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10)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82625" y="2395246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  <a:tabLst>
                <a:tab pos="2430780" algn="l"/>
              </a:tabLst>
            </a:pP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设点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 err="1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i="1" kern="100" baseline="-25000" dirty="0" err="1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±10</a:t>
            </a:r>
            <a:r>
              <a:rPr lang="en-US" altLang="zh-CN" sz="2600" b="1" kern="100" dirty="0" smtClean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).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82625" y="2901321"/>
            <a:ext cx="11198621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  <a:tabLst>
                <a:tab pos="2430780" algn="l"/>
              </a:tabLst>
            </a:pP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由两点间距离公式，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8387053"/>
              </p:ext>
            </p:extLst>
          </p:nvPr>
        </p:nvGraphicFramePr>
        <p:xfrm>
          <a:off x="790956" y="35814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2" name="Document" r:id="rId9" imgW="11497045" imgH="1183975" progId="Word.Document.8">
                  <p:embed/>
                </p:oleObj>
              </mc:Choice>
              <mc:Fallback>
                <p:oleObj name="Document" r:id="rId9" imgW="11497045" imgH="118397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90956" y="35814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8157558"/>
              </p:ext>
            </p:extLst>
          </p:nvPr>
        </p:nvGraphicFramePr>
        <p:xfrm>
          <a:off x="803656" y="4255008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63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03656" y="4255008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矩形 14"/>
          <p:cNvSpPr/>
          <p:nvPr/>
        </p:nvSpPr>
        <p:spPr>
          <a:xfrm>
            <a:off x="721300" y="4791881"/>
            <a:ext cx="10761654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解得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i="1" kern="100" baseline="-25000" dirty="0" err="1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i="1" kern="100" baseline="-25000" dirty="0" err="1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utoUpdateAnimBg="0"/>
      <p:bldP spid="2" grpId="0" autoUpdateAnimBg="0"/>
      <p:bldP spid="12" grpId="0" autoUpdateAnimBg="0"/>
      <p:bldP spid="14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30288" y="2475611"/>
            <a:ext cx="11373168" cy="3494405"/>
            <a:chOff x="274955" y="2526919"/>
            <a:chExt cx="11373168" cy="3494405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19252" y="2761522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42061" y="198640"/>
            <a:ext cx="11310607" cy="2092881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在平面直角坐标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系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Oxy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中</a:t>
            </a:r>
            <a:r>
              <a:rPr lang="zh-CN" altLang="zh-CN" sz="2600" b="1" kern="100" dirty="0">
                <a:latin typeface="宋体"/>
                <a:ea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上存在点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满足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MA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MO</a:t>
            </a:r>
            <a:r>
              <a:rPr lang="en-US" altLang="zh-CN" sz="2600" b="1" kern="100" dirty="0">
                <a:latin typeface="Times New Roman"/>
                <a:cs typeface="Courier New"/>
              </a:rPr>
              <a:t>|(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为坐标原点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，则实数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是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20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Times New Roman"/>
              </a:rPr>
              <a:t>     		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2861802"/>
              </p:ext>
            </p:extLst>
          </p:nvPr>
        </p:nvGraphicFramePr>
        <p:xfrm>
          <a:off x="847725" y="1395730"/>
          <a:ext cx="5273675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6" name="文档" r:id="rId11" imgW="5273046" imgH="993742" progId="Word.Document.12">
                  <p:embed/>
                </p:oleObj>
              </mc:Choice>
              <mc:Fallback>
                <p:oleObj name="文档" r:id="rId11" imgW="5273046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847725" y="1395730"/>
                        <a:ext cx="5273675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695325" y="2291521"/>
            <a:ext cx="324040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矩形 14"/>
          <p:cNvSpPr/>
          <p:nvPr/>
        </p:nvSpPr>
        <p:spPr>
          <a:xfrm>
            <a:off x="643537" y="3378408"/>
            <a:ext cx="10761654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MO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整理，得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，由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Δ</a:t>
            </a:r>
            <a:r>
              <a:rPr lang="en-US" altLang="zh-CN" sz="2600" b="1" kern="100" dirty="0">
                <a:latin typeface="宋体"/>
                <a:cs typeface="Times New Roman"/>
              </a:rPr>
              <a:t>≥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9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28</a:t>
            </a:r>
            <a:r>
              <a:rPr lang="en-US" altLang="zh-CN" sz="2600" b="1" kern="100" dirty="0">
                <a:latin typeface="宋体"/>
                <a:cs typeface="Times New Roman"/>
              </a:rPr>
              <a:t>≤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288511"/>
              </p:ext>
            </p:extLst>
          </p:nvPr>
        </p:nvGraphicFramePr>
        <p:xfrm>
          <a:off x="740156" y="466153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87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40156" y="466153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时精练</a:t>
            </a: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25171" y="13353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3"/>
            </p:custDataLst>
          </p:nvPr>
        </p:nvSpPr>
        <p:spPr>
          <a:xfrm>
            <a:off x="199771" y="747776"/>
            <a:ext cx="1141200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N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MN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等于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90588" y="2272665"/>
            <a:ext cx="11373168" cy="1156335"/>
            <a:chOff x="274955" y="2526919"/>
            <a:chExt cx="11373168" cy="1156335"/>
          </a:xfrm>
        </p:grpSpPr>
        <p:sp>
          <p:nvSpPr>
            <p:cNvPr id="18" name="圆角矩形 17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104330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8922534"/>
              </p:ext>
            </p:extLst>
          </p:nvPr>
        </p:nvGraphicFramePr>
        <p:xfrm>
          <a:off x="496951" y="1472057"/>
          <a:ext cx="84328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8" name="Document" r:id="rId10" imgW="8431219" imgH="813109" progId="Word.Document.8">
                  <p:embed/>
                </p:oleObj>
              </mc:Choice>
              <mc:Fallback>
                <p:oleObj name="Document" r:id="rId10" imgW="8431219" imgH="81310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96951" y="1472057"/>
                        <a:ext cx="84328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8180500"/>
              </p:ext>
            </p:extLst>
          </p:nvPr>
        </p:nvGraphicFramePr>
        <p:xfrm>
          <a:off x="573151" y="2692400"/>
          <a:ext cx="83312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09" name="Document" r:id="rId13" imgW="8329734" imgH="595054" progId="Word.Document.8">
                  <p:embed/>
                </p:oleObj>
              </mc:Choice>
              <mc:Fallback>
                <p:oleObj name="Document" r:id="rId13" imgW="8329734" imgH="59505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73151" y="2692400"/>
                        <a:ext cx="83312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7716199" y="130695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66598" y="2183638"/>
            <a:ext cx="11373168" cy="3494405"/>
            <a:chOff x="274955" y="2526919"/>
            <a:chExt cx="11373168" cy="3494405"/>
          </a:xfrm>
        </p:grpSpPr>
        <p:sp>
          <p:nvSpPr>
            <p:cNvPr id="10" name="圆角矩形 9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505143" y="2494949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148581" y="125222"/>
            <a:ext cx="11641381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轴的正半轴上的点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到原点的距离与点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到原点的距离相等，则点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1408950"/>
              </p:ext>
            </p:extLst>
          </p:nvPr>
        </p:nvGraphicFramePr>
        <p:xfrm>
          <a:off x="549021" y="1346200"/>
          <a:ext cx="105029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65" name="Document" r:id="rId10" imgW="10508435" imgH="836762" progId="Word.Document.8">
                  <p:embed/>
                </p:oleObj>
              </mc:Choice>
              <mc:Fallback>
                <p:oleObj name="Document" r:id="rId10" imgW="10508435" imgH="8367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49021" y="1346200"/>
                        <a:ext cx="10502900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2927210"/>
              </p:ext>
            </p:extLst>
          </p:nvPr>
        </p:nvGraphicFramePr>
        <p:xfrm>
          <a:off x="600329" y="31751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66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00329" y="31751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5520606"/>
              </p:ext>
            </p:extLst>
          </p:nvPr>
        </p:nvGraphicFramePr>
        <p:xfrm>
          <a:off x="625856" y="37465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67" name="Document" r:id="rId16" imgW="11497045" imgH="593425" progId="Word.Document.8">
                  <p:embed/>
                </p:oleObj>
              </mc:Choice>
              <mc:Fallback>
                <p:oleObj name="Document" r:id="rId1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25856" y="37465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6705594"/>
              </p:ext>
            </p:extLst>
          </p:nvPr>
        </p:nvGraphicFramePr>
        <p:xfrm>
          <a:off x="562229" y="43434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68" name="Document" r:id="rId19" imgW="11497045" imgH="593425" progId="Word.Document.8">
                  <p:embed/>
                </p:oleObj>
              </mc:Choice>
              <mc:Fallback>
                <p:oleObj name="Document" r:id="rId1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62229" y="43434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3927056"/>
              </p:ext>
            </p:extLst>
          </p:nvPr>
        </p:nvGraphicFramePr>
        <p:xfrm>
          <a:off x="580898" y="49403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69" name="Document" r:id="rId22" imgW="11497045" imgH="593425" progId="Word.Document.8">
                  <p:embed/>
                </p:oleObj>
              </mc:Choice>
              <mc:Fallback>
                <p:oleObj name="Document" r:id="rId2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580898" y="49403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4818948" y="139573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42798" y="2285365"/>
            <a:ext cx="11373168" cy="2223771"/>
            <a:chOff x="274955" y="2526919"/>
            <a:chExt cx="11373168" cy="2223771"/>
          </a:xfrm>
        </p:grpSpPr>
        <p:sp>
          <p:nvSpPr>
            <p:cNvPr id="12" name="圆角矩形 11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21107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0" name="矩形 19"/>
          <p:cNvSpPr/>
          <p:nvPr>
            <p:custDataLst>
              <p:tags r:id="rId3"/>
            </p:custDataLst>
          </p:nvPr>
        </p:nvSpPr>
        <p:spPr>
          <a:xfrm>
            <a:off x="206211" y="87122"/>
            <a:ext cx="1152612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中，已知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(7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7)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边的中点，则线段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的长是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1936343"/>
              </p:ext>
            </p:extLst>
          </p:nvPr>
        </p:nvGraphicFramePr>
        <p:xfrm>
          <a:off x="622300" y="1308100"/>
          <a:ext cx="11049000" cy="1155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7" name="Document" r:id="rId10" imgW="11057302" imgH="1153783" progId="Word.Document.8">
                  <p:embed/>
                </p:oleObj>
              </mc:Choice>
              <mc:Fallback>
                <p:oleObj name="Document" r:id="rId10" imgW="11057302" imgH="115378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22300" y="1308100"/>
                        <a:ext cx="11049000" cy="1155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6179045"/>
              </p:ext>
            </p:extLst>
          </p:nvPr>
        </p:nvGraphicFramePr>
        <p:xfrm>
          <a:off x="714756" y="2653919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8" name="Document" r:id="rId13" imgW="11497045" imgH="791114" progId="Word.Document.8">
                  <p:embed/>
                </p:oleObj>
              </mc:Choice>
              <mc:Fallback>
                <p:oleObj name="Document" r:id="rId13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14756" y="2653919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0638909"/>
              </p:ext>
            </p:extLst>
          </p:nvPr>
        </p:nvGraphicFramePr>
        <p:xfrm>
          <a:off x="727456" y="34290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9" name="Document" r:id="rId16" imgW="11497045" imgH="989162" progId="Word.Document.8">
                  <p:embed/>
                </p:oleObj>
              </mc:Choice>
              <mc:Fallback>
                <p:oleObj name="Document" r:id="rId16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27456" y="34290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81095" y="1743075"/>
            <a:ext cx="7979687" cy="239918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在一条笔直的公路同侧有两个大型小区，现计划在公路上某处建一个公交站点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，以方便居住在两个小区的住户出行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如何选址能使站点到两个小区的距离之和最小？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引入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26" name="Picture 2" descr="B7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2013" y="1860119"/>
            <a:ext cx="2640689" cy="20009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12471" y="12845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2709317"/>
              </p:ext>
            </p:extLst>
          </p:nvPr>
        </p:nvGraphicFramePr>
        <p:xfrm>
          <a:off x="266700" y="177800"/>
          <a:ext cx="113284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0" name="Document" r:id="rId6" imgW="11482499" imgH="594401" progId="Word.Document.8">
                  <p:embed/>
                </p:oleObj>
              </mc:Choice>
              <mc:Fallback>
                <p:oleObj name="Document" r:id="rId6" imgW="11482499" imgH="59440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66700" y="177800"/>
                        <a:ext cx="113284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5488223"/>
              </p:ext>
            </p:extLst>
          </p:nvPr>
        </p:nvGraphicFramePr>
        <p:xfrm>
          <a:off x="536829" y="838073"/>
          <a:ext cx="11480800" cy="237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1" name="Document" r:id="rId9" imgW="11497045" imgH="2373702" progId="Word.Document.8">
                  <p:embed/>
                </p:oleObj>
              </mc:Choice>
              <mc:Fallback>
                <p:oleObj name="Document" r:id="rId9" imgW="11497045" imgH="237370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6829" y="838073"/>
                        <a:ext cx="11480800" cy="237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9"/>
          <p:cNvSpPr txBox="1"/>
          <p:nvPr>
            <p:custDataLst>
              <p:tags r:id="rId3"/>
            </p:custDataLst>
          </p:nvPr>
        </p:nvSpPr>
        <p:spPr>
          <a:xfrm>
            <a:off x="237871" y="184356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TextBox 19"/>
          <p:cNvSpPr txBox="1"/>
          <p:nvPr>
            <p:custDataLst>
              <p:tags r:id="rId4"/>
            </p:custDataLst>
          </p:nvPr>
        </p:nvSpPr>
        <p:spPr>
          <a:xfrm>
            <a:off x="225171" y="2440716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3" grpId="0"/>
      <p:bldP spid="1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274955" y="620649"/>
            <a:ext cx="11373168" cy="3494405"/>
            <a:chOff x="274955" y="2526919"/>
            <a:chExt cx="11373168" cy="3494405"/>
          </a:xfrm>
        </p:grpSpPr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476686"/>
              </p:ext>
            </p:extLst>
          </p:nvPr>
        </p:nvGraphicFramePr>
        <p:xfrm>
          <a:off x="435229" y="1040003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3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5229" y="1040003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392984" y="2263057"/>
            <a:ext cx="1107637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可看作点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的距离，可看作点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的距离，可看作点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的距离，故选项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不正确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43507353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4850638" y="877854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矩形 11"/>
          <p:cNvSpPr/>
          <p:nvPr>
            <p:custDataLst>
              <p:tags r:id="rId3"/>
            </p:custDataLst>
          </p:nvPr>
        </p:nvSpPr>
        <p:spPr>
          <a:xfrm>
            <a:off x="110481" y="93379"/>
            <a:ext cx="11641381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5.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分别过定点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90398" y="1789684"/>
            <a:ext cx="11373168" cy="2935479"/>
            <a:chOff x="274955" y="2526919"/>
            <a:chExt cx="11373168" cy="2935479"/>
          </a:xfrm>
        </p:grpSpPr>
        <p:sp>
          <p:nvSpPr>
            <p:cNvPr id="17" name="圆角矩形 16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28224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9" name="矩形 18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1" name="矩形 20"/>
          <p:cNvSpPr/>
          <p:nvPr/>
        </p:nvSpPr>
        <p:spPr>
          <a:xfrm>
            <a:off x="479616" y="2145538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过定点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6837360"/>
              </p:ext>
            </p:extLst>
          </p:nvPr>
        </p:nvGraphicFramePr>
        <p:xfrm>
          <a:off x="393700" y="798576"/>
          <a:ext cx="9004300" cy="101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39" name="Document" r:id="rId10" imgW="9009134" imgH="1013963" progId="Word.Document.8">
                  <p:embed/>
                </p:oleObj>
              </mc:Choice>
              <mc:Fallback>
                <p:oleObj name="Document" r:id="rId10" imgW="9009134" imgH="101396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393700" y="798576"/>
                        <a:ext cx="9004300" cy="101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0926378"/>
              </p:ext>
            </p:extLst>
          </p:nvPr>
        </p:nvGraphicFramePr>
        <p:xfrm>
          <a:off x="560197" y="2857627"/>
          <a:ext cx="78232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40" name="Document" r:id="rId13" imgW="7821946" imgH="794727" progId="Word.Document.8">
                  <p:embed/>
                </p:oleObj>
              </mc:Choice>
              <mc:Fallback>
                <p:oleObj name="Document" r:id="rId13" imgW="7821946" imgH="7947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60197" y="2857627"/>
                        <a:ext cx="78232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5187905"/>
              </p:ext>
            </p:extLst>
          </p:nvPr>
        </p:nvGraphicFramePr>
        <p:xfrm>
          <a:off x="587756" y="36703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41" name="Document" r:id="rId16" imgW="11497045" imgH="791114" progId="Word.Document.8">
                  <p:embed/>
                </p:oleObj>
              </mc:Choice>
              <mc:Fallback>
                <p:oleObj name="Document" r:id="rId16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87756" y="36703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79298" y="1256157"/>
            <a:ext cx="11373168" cy="2172843"/>
            <a:chOff x="274955" y="2526919"/>
            <a:chExt cx="11373168" cy="2172843"/>
          </a:xfrm>
        </p:grpSpPr>
        <p:sp>
          <p:nvSpPr>
            <p:cNvPr id="9" name="圆角矩形 8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205981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250571" y="436124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6.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平行，则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3564790"/>
              </p:ext>
            </p:extLst>
          </p:nvPr>
        </p:nvGraphicFramePr>
        <p:xfrm>
          <a:off x="9768459" y="366522"/>
          <a:ext cx="6731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3" name="文档" r:id="rId9" imgW="674112" imgH="595308" progId="Word.Document.12">
                  <p:embed/>
                </p:oleObj>
              </mc:Choice>
              <mc:Fallback>
                <p:oleObj name="文档" r:id="rId9" imgW="674112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768459" y="366522"/>
                        <a:ext cx="6731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442961"/>
              </p:ext>
            </p:extLst>
          </p:nvPr>
        </p:nvGraphicFramePr>
        <p:xfrm>
          <a:off x="651256" y="1484757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4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51256" y="1484757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3592407"/>
              </p:ext>
            </p:extLst>
          </p:nvPr>
        </p:nvGraphicFramePr>
        <p:xfrm>
          <a:off x="702056" y="2539492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5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02056" y="2539492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84675" y="652151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7.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若动点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x</a:t>
            </a:r>
            <a:r>
              <a:rPr lang="en-US" altLang="zh-CN" sz="2600" b="1" kern="100" dirty="0" err="1">
                <a:latin typeface="宋体"/>
                <a:cs typeface="Times New Roman"/>
              </a:rPr>
              <a:t>∈</a:t>
            </a:r>
            <a:r>
              <a:rPr lang="en-US" altLang="zh-CN" sz="2600" b="1" kern="100" dirty="0" err="1">
                <a:latin typeface="Times New Roman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，则动点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到原点的最小值是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77698" y="1472057"/>
            <a:ext cx="11373168" cy="3494405"/>
            <a:chOff x="274955" y="2526919"/>
            <a:chExt cx="11373168" cy="3494405"/>
          </a:xfrm>
        </p:grpSpPr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8956944"/>
              </p:ext>
            </p:extLst>
          </p:nvPr>
        </p:nvGraphicFramePr>
        <p:xfrm>
          <a:off x="10137013" y="278130"/>
          <a:ext cx="11684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6" name="文档" r:id="rId9" imgW="1169349" imgH="992300" progId="Word.Document.12">
                  <p:embed/>
                </p:oleObj>
              </mc:Choice>
              <mc:Fallback>
                <p:oleObj name="文档" r:id="rId9" imgW="1169349" imgH="99230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0137013" y="278130"/>
                        <a:ext cx="11684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1056395"/>
              </p:ext>
            </p:extLst>
          </p:nvPr>
        </p:nvGraphicFramePr>
        <p:xfrm>
          <a:off x="573786" y="1905000"/>
          <a:ext cx="95504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7" name="Document" r:id="rId12" imgW="9555480" imgH="1582588" progId="Word.Document.8">
                  <p:embed/>
                </p:oleObj>
              </mc:Choice>
              <mc:Fallback>
                <p:oleObj name="Document" r:id="rId12" imgW="9555480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73786" y="1905000"/>
                        <a:ext cx="95504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54088" y="1675511"/>
            <a:ext cx="11373168" cy="3494405"/>
            <a:chOff x="274955" y="2526919"/>
            <a:chExt cx="11373168" cy="3494405"/>
          </a:xfrm>
        </p:grpSpPr>
        <p:sp>
          <p:nvSpPr>
            <p:cNvPr id="11" name="圆角矩形 10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568706" y="2031365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由题意得，点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关于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轴的对称点为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′(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199771" y="188595"/>
            <a:ext cx="1141200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8.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设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轴上，使得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PA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PB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取到的最小值为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，此时点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0031490"/>
              </p:ext>
            </p:extLst>
          </p:nvPr>
        </p:nvGraphicFramePr>
        <p:xfrm>
          <a:off x="912558" y="758866"/>
          <a:ext cx="16129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9" name="文档" r:id="rId9" imgW="1613838" imgH="595308" progId="Word.Document.12">
                  <p:embed/>
                </p:oleObj>
              </mc:Choice>
              <mc:Fallback>
                <p:oleObj name="文档" r:id="rId9" imgW="1613838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912558" y="758866"/>
                        <a:ext cx="16129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4826467" y="823976"/>
            <a:ext cx="1409360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0)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31825" y="2659894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′|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kern="100" dirty="0">
                <a:latin typeface="宋体"/>
                <a:cs typeface="Times New Roman"/>
              </a:rPr>
              <a:t>≥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′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当且仅当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′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三点共线时取等号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421135"/>
              </p:ext>
            </p:extLst>
          </p:nvPr>
        </p:nvGraphicFramePr>
        <p:xfrm>
          <a:off x="651256" y="34036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10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51256" y="34036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82728"/>
              </p:ext>
            </p:extLst>
          </p:nvPr>
        </p:nvGraphicFramePr>
        <p:xfrm>
          <a:off x="663956" y="39624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11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63956" y="39624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" grpId="0"/>
      <p:bldP spid="13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263271" y="404622"/>
            <a:ext cx="11373168" cy="3494405"/>
            <a:chOff x="274955" y="2526919"/>
            <a:chExt cx="11373168" cy="3494405"/>
          </a:xfrm>
        </p:grpSpPr>
        <p:sp>
          <p:nvSpPr>
            <p:cNvPr id="13" name="圆角矩形 12"/>
            <p:cNvSpPr/>
            <p:nvPr>
              <p:custDataLst>
                <p:tags r:id="rId1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2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377889" y="735076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41008" y="1363605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取最小值时，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 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28498" y="1996230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轴的交点，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95680538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79298" y="1815211"/>
            <a:ext cx="11297729" cy="3558032"/>
            <a:chOff x="364998" y="1916811"/>
            <a:chExt cx="11297729" cy="3558032"/>
          </a:xfrm>
        </p:grpSpPr>
        <p:sp>
          <p:nvSpPr>
            <p:cNvPr id="27" name="圆角矩形 26"/>
            <p:cNvSpPr/>
            <p:nvPr>
              <p:custDataLst>
                <p:tags r:id="rId2"/>
              </p:custDataLst>
            </p:nvPr>
          </p:nvSpPr>
          <p:spPr>
            <a:xfrm>
              <a:off x="364998" y="2029841"/>
              <a:ext cx="11297729" cy="344500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3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8" name="矩形 17"/>
          <p:cNvSpPr/>
          <p:nvPr/>
        </p:nvSpPr>
        <p:spPr>
          <a:xfrm>
            <a:off x="579445" y="2132838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由题易知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中，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714800"/>
              </p:ext>
            </p:extLst>
          </p:nvPr>
        </p:nvGraphicFramePr>
        <p:xfrm>
          <a:off x="237871" y="188595"/>
          <a:ext cx="114808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2" name="Document" r:id="rId8" imgW="11497045" imgH="1582588" progId="Word.Document.8">
                  <p:embed/>
                </p:oleObj>
              </mc:Choice>
              <mc:Fallback>
                <p:oleObj name="Document" r:id="rId8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7871" y="188595"/>
                        <a:ext cx="114808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3799117"/>
              </p:ext>
            </p:extLst>
          </p:nvPr>
        </p:nvGraphicFramePr>
        <p:xfrm>
          <a:off x="689356" y="27178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3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89356" y="27178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7718800"/>
              </p:ext>
            </p:extLst>
          </p:nvPr>
        </p:nvGraphicFramePr>
        <p:xfrm>
          <a:off x="663956" y="34798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4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63956" y="34798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2522752"/>
              </p:ext>
            </p:extLst>
          </p:nvPr>
        </p:nvGraphicFramePr>
        <p:xfrm>
          <a:off x="689356" y="42418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45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89356" y="42418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53898" y="582549"/>
            <a:ext cx="11297729" cy="3494532"/>
            <a:chOff x="364998" y="1916811"/>
            <a:chExt cx="11297729" cy="3494532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364998" y="2029841"/>
              <a:ext cx="11297729" cy="338150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矩形 10"/>
            <p:cNvSpPr/>
            <p:nvPr>
              <p:custDataLst>
                <p:tags r:id="rId3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4440821"/>
              </p:ext>
            </p:extLst>
          </p:nvPr>
        </p:nvGraphicFramePr>
        <p:xfrm>
          <a:off x="571500" y="9652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6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71500" y="965200"/>
                        <a:ext cx="113284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8204043"/>
              </p:ext>
            </p:extLst>
          </p:nvPr>
        </p:nvGraphicFramePr>
        <p:xfrm>
          <a:off x="638556" y="19177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7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38556" y="19177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00680"/>
              </p:ext>
            </p:extLst>
          </p:nvPr>
        </p:nvGraphicFramePr>
        <p:xfrm>
          <a:off x="638556" y="2959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58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8556" y="2959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524919" y="1887119"/>
            <a:ext cx="8330385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如图，以</a:t>
            </a:r>
            <a:r>
              <a:rPr lang="en-US" altLang="zh-CN" sz="2600" b="1" kern="100" dirty="0" err="1">
                <a:latin typeface="Times New Roman"/>
                <a:ea typeface="宋体" pitchFamily="2" charset="-122"/>
                <a:cs typeface="Courier New"/>
              </a:rPr>
              <a:t>Rt</a:t>
            </a:r>
            <a:r>
              <a:rPr lang="en-US" altLang="zh-CN" sz="2600" b="1" kern="100" dirty="0" err="1">
                <a:latin typeface="宋体"/>
                <a:ea typeface="宋体" pitchFamily="2" charset="-122"/>
                <a:cs typeface="Times New Roman"/>
              </a:rPr>
              <a:t>△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的直角边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所在直线为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所在直线为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轴，建立平面直角坐标系，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4567956"/>
              </p:ext>
            </p:extLst>
          </p:nvPr>
        </p:nvGraphicFramePr>
        <p:xfrm>
          <a:off x="237871" y="188595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69" name="Document" r:id="rId8" imgW="11497045" imgH="1384540" progId="Word.Document.8">
                  <p:embed/>
                </p:oleObj>
              </mc:Choice>
              <mc:Fallback>
                <p:oleObj name="Document" r:id="rId8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37871" y="188595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7650" name="Picture 2" descr="B76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7231" y="1966916"/>
            <a:ext cx="1732410" cy="238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515131" y="3089065"/>
            <a:ext cx="1118713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两点的坐标分别为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799778"/>
              </p:ext>
            </p:extLst>
          </p:nvPr>
        </p:nvGraphicFramePr>
        <p:xfrm>
          <a:off x="625856" y="43815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0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25856" y="43815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圆角矩形 10"/>
          <p:cNvSpPr/>
          <p:nvPr>
            <p:custDataLst>
              <p:tags r:id="rId3"/>
            </p:custDataLst>
          </p:nvPr>
        </p:nvSpPr>
        <p:spPr>
          <a:xfrm>
            <a:off x="415798" y="1610487"/>
            <a:ext cx="11297729" cy="3788283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46950" y="1497457"/>
            <a:ext cx="699135" cy="215900"/>
            <a:chOff x="797750" y="2132838"/>
            <a:chExt cx="699135" cy="215900"/>
          </a:xfrm>
        </p:grpSpPr>
        <p:sp>
          <p:nvSpPr>
            <p:cNvPr id="14" name="矩形 13"/>
            <p:cNvSpPr/>
            <p:nvPr>
              <p:custDataLst>
                <p:tags r:id="rId4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14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76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630045" y="1628775"/>
            <a:ext cx="8901430" cy="3887470"/>
            <a:chOff x="2341" y="2565"/>
            <a:chExt cx="14018" cy="6122"/>
          </a:xfrm>
        </p:grpSpPr>
        <p:sp>
          <p:nvSpPr>
            <p:cNvPr id="7" name="圆角矩形 6"/>
            <p:cNvSpPr/>
            <p:nvPr>
              <p:custDataLst>
                <p:tags r:id="rId7"/>
              </p:custDataLst>
            </p:nvPr>
          </p:nvSpPr>
          <p:spPr>
            <a:xfrm>
              <a:off x="2341" y="2565"/>
              <a:ext cx="14018" cy="6123"/>
            </a:xfrm>
            <a:prstGeom prst="roundRect">
              <a:avLst>
                <a:gd name="adj" fmla="val 5095"/>
              </a:avLst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>
              <p:custDataLst>
                <p:tags r:id="rId8"/>
              </p:custDataLst>
            </p:nvPr>
          </p:nvCxnSpPr>
          <p:spPr>
            <a:xfrm>
              <a:off x="3281" y="4494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9"/>
              </p:custDataLst>
            </p:nvPr>
          </p:nvCxnSpPr>
          <p:spPr>
            <a:xfrm>
              <a:off x="3281" y="5626"/>
              <a:ext cx="121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>
              <p:custDataLst>
                <p:tags r:id="rId10"/>
              </p:custDataLst>
            </p:nvPr>
          </p:nvCxnSpPr>
          <p:spPr>
            <a:xfrm>
              <a:off x="3281" y="6773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>
            <a:hlinkClick r:id="rId12" action="ppaction://hlinksldjump"/>
          </p:cNvPr>
          <p:cNvSpPr txBox="1"/>
          <p:nvPr>
            <p:custDataLst>
              <p:tags r:id="rId1"/>
            </p:custDataLst>
          </p:nvPr>
        </p:nvSpPr>
        <p:spPr>
          <a:xfrm>
            <a:off x="5625846" y="3683127"/>
            <a:ext cx="1699260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课时精练</a:t>
            </a:r>
          </a:p>
        </p:txBody>
      </p:sp>
      <p:sp>
        <p:nvSpPr>
          <p:cNvPr id="29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3" action="ppaction://hlinksldjump"/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07260" y="2347595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一、两点间的距离公式及应用</a:t>
            </a:r>
          </a:p>
        </p:txBody>
      </p:sp>
      <p:sp>
        <p:nvSpPr>
          <p:cNvPr id="30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4" action="ppaction://hlinksldjump"/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07260" y="299212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二、坐标法的应用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>
            <a:hlinkClick r:id="rId15" action="ppaction://hlinksldjump"/>
          </p:cNvPr>
          <p:cNvSpPr txBox="1"/>
          <p:nvPr>
            <p:custDataLst>
              <p:tags r:id="rId4"/>
            </p:custDataLst>
          </p:nvPr>
        </p:nvSpPr>
        <p:spPr>
          <a:xfrm>
            <a:off x="3237230" y="3683127"/>
            <a:ext cx="1727835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课堂达标</a:t>
            </a:r>
          </a:p>
        </p:txBody>
      </p:sp>
      <p:sp>
        <p:nvSpPr>
          <p:cNvPr id="12" name="梯形 11"/>
          <p:cNvSpPr/>
          <p:nvPr>
            <p:custDataLst>
              <p:tags r:id="rId5"/>
            </p:custDataLst>
          </p:nvPr>
        </p:nvSpPr>
        <p:spPr>
          <a:xfrm rot="10800000">
            <a:off x="4944110" y="1485265"/>
            <a:ext cx="2388235" cy="530860"/>
          </a:xfrm>
          <a:prstGeom prst="trapezoid">
            <a:avLst/>
          </a:prstGeom>
          <a:solidFill>
            <a:srgbClr val="6CA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8"/>
          <p:cNvSpPr txBox="1"/>
          <p:nvPr>
            <p:custDataLst>
              <p:tags r:id="rId6"/>
            </p:custDataLst>
          </p:nvPr>
        </p:nvSpPr>
        <p:spPr>
          <a:xfrm>
            <a:off x="5088255" y="1557655"/>
            <a:ext cx="2036445" cy="40005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800" dirty="0" smtClean="0">
                <a:solidFill>
                  <a:prstClr val="white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内容索引</a:t>
            </a:r>
          </a:p>
        </p:txBody>
      </p:sp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2704123"/>
              </p:ext>
            </p:extLst>
          </p:nvPr>
        </p:nvGraphicFramePr>
        <p:xfrm>
          <a:off x="486029" y="633349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5" name="Document" r:id="rId7" imgW="11497045" imgH="989162" progId="Word.Document.8">
                  <p:embed/>
                </p:oleObj>
              </mc:Choice>
              <mc:Fallback>
                <p:oleObj name="Document" r:id="rId7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86029" y="633349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7221"/>
              </p:ext>
            </p:extLst>
          </p:nvPr>
        </p:nvGraphicFramePr>
        <p:xfrm>
          <a:off x="473329" y="1689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6" name="Document" r:id="rId10" imgW="11497045" imgH="593425" progId="Word.Document.8">
                  <p:embed/>
                </p:oleObj>
              </mc:Choice>
              <mc:Fallback>
                <p:oleObj name="Document" r:id="rId1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73329" y="1689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2550132"/>
              </p:ext>
            </p:extLst>
          </p:nvPr>
        </p:nvGraphicFramePr>
        <p:xfrm>
          <a:off x="486029" y="23368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7" name="Document" r:id="rId13" imgW="11497045" imgH="791114" progId="Word.Document.8">
                  <p:embed/>
                </p:oleObj>
              </mc:Choice>
              <mc:Fallback>
                <p:oleObj name="Document" r:id="rId13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86029" y="23368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圆角矩形 8"/>
          <p:cNvSpPr/>
          <p:nvPr>
            <p:custDataLst>
              <p:tags r:id="rId2"/>
            </p:custDataLst>
          </p:nvPr>
        </p:nvSpPr>
        <p:spPr>
          <a:xfrm>
            <a:off x="314198" y="517652"/>
            <a:ext cx="11297729" cy="3788283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645350" y="404622"/>
            <a:ext cx="699135" cy="215900"/>
            <a:chOff x="797750" y="2132838"/>
            <a:chExt cx="699135" cy="215900"/>
          </a:xfrm>
        </p:grpSpPr>
        <p:sp>
          <p:nvSpPr>
            <p:cNvPr id="11" name="矩形 10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5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202887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664968" y="13353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79298" y="2158238"/>
            <a:ext cx="11373168" cy="1803717"/>
            <a:chOff x="274955" y="2526919"/>
            <a:chExt cx="11373168" cy="1803717"/>
          </a:xfrm>
        </p:grpSpPr>
        <p:sp>
          <p:nvSpPr>
            <p:cNvPr id="19" name="圆角矩形 18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169068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1" name="矩形 20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2" name="图片 21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4608449"/>
              </p:ext>
            </p:extLst>
          </p:nvPr>
        </p:nvGraphicFramePr>
        <p:xfrm>
          <a:off x="275971" y="81127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49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75971" y="81127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3039862"/>
              </p:ext>
            </p:extLst>
          </p:nvPr>
        </p:nvGraphicFramePr>
        <p:xfrm>
          <a:off x="587121" y="1447800"/>
          <a:ext cx="10477500" cy="81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0" name="Document" r:id="rId12" imgW="10483224" imgH="810883" progId="Word.Document.8">
                  <p:embed/>
                </p:oleObj>
              </mc:Choice>
              <mc:Fallback>
                <p:oleObj name="Document" r:id="rId12" imgW="10483224" imgH="81088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7121" y="1447800"/>
                        <a:ext cx="10477500" cy="81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7158608"/>
              </p:ext>
            </p:extLst>
          </p:nvPr>
        </p:nvGraphicFramePr>
        <p:xfrm>
          <a:off x="637413" y="2590292"/>
          <a:ext cx="9702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51" name="Document" r:id="rId15" imgW="9708183" imgH="1186851" progId="Word.Document.8">
                  <p:embed/>
                </p:oleObj>
              </mc:Choice>
              <mc:Fallback>
                <p:oleObj name="Document" r:id="rId15" imgW="9708183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37413" y="2590292"/>
                        <a:ext cx="9702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415798" y="1929511"/>
            <a:ext cx="11373168" cy="4091813"/>
            <a:chOff x="274955" y="2526919"/>
            <a:chExt cx="11373168" cy="4091813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97878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2" name="矩形 21"/>
          <p:cNvSpPr/>
          <p:nvPr/>
        </p:nvSpPr>
        <p:spPr>
          <a:xfrm>
            <a:off x="462726" y="2253522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为原点，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所在直线分别为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轴建立平面直角坐标系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图略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0294067"/>
              </p:ext>
            </p:extLst>
          </p:nvPr>
        </p:nvGraphicFramePr>
        <p:xfrm>
          <a:off x="263271" y="176911"/>
          <a:ext cx="114808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3" name="Document" r:id="rId8" imgW="11497045" imgH="1582588" progId="Word.Document.8">
                  <p:embed/>
                </p:oleObj>
              </mc:Choice>
              <mc:Fallback>
                <p:oleObj name="Document" r:id="rId8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63271" y="176911"/>
                        <a:ext cx="114808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1063536" y="1154430"/>
            <a:ext cx="52129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91998" y="2888748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08788" y="3521119"/>
            <a:ext cx="1097796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9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9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978261"/>
              </p:ext>
            </p:extLst>
          </p:nvPr>
        </p:nvGraphicFramePr>
        <p:xfrm>
          <a:off x="587756" y="42164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4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87756" y="42164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7897076"/>
              </p:ext>
            </p:extLst>
          </p:nvPr>
        </p:nvGraphicFramePr>
        <p:xfrm>
          <a:off x="638556" y="4801362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5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8556" y="4801362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utoUpdateAnimBg="0"/>
      <p:bldP spid="3" grpId="0" autoUpdateAnimBg="0"/>
      <p:bldP spid="13" grpId="0" autoUpdateAnimBg="0"/>
      <p:bldP spid="14" grpId="0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148581" y="112395"/>
            <a:ext cx="11641381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13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在已知直线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上存在一点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，使它到点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8)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41654" y="1446657"/>
            <a:ext cx="11297729" cy="4638167"/>
            <a:chOff x="389254" y="2564892"/>
            <a:chExt cx="11297729" cy="4638167"/>
          </a:xfrm>
        </p:grpSpPr>
        <p:sp>
          <p:nvSpPr>
            <p:cNvPr id="27" name="圆角矩形 26"/>
            <p:cNvSpPr/>
            <p:nvPr>
              <p:custDataLst>
                <p:tags r:id="rId3"/>
              </p:custDataLst>
            </p:nvPr>
          </p:nvSpPr>
          <p:spPr>
            <a:xfrm>
              <a:off x="389254" y="2677923"/>
              <a:ext cx="11297729" cy="452513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/>
        </p:nvSpPr>
        <p:spPr>
          <a:xfrm>
            <a:off x="681622" y="1758095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可设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zh-CN" altLang="zh-CN" sz="260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976878"/>
              </p:ext>
            </p:extLst>
          </p:nvPr>
        </p:nvGraphicFramePr>
        <p:xfrm>
          <a:off x="791083" y="2501392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5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91083" y="2501392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1367798"/>
              </p:ext>
            </p:extLst>
          </p:nvPr>
        </p:nvGraphicFramePr>
        <p:xfrm>
          <a:off x="829183" y="303504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6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29183" y="303504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6097837"/>
              </p:ext>
            </p:extLst>
          </p:nvPr>
        </p:nvGraphicFramePr>
        <p:xfrm>
          <a:off x="841883" y="3683127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7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841883" y="3683127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8627918"/>
              </p:ext>
            </p:extLst>
          </p:nvPr>
        </p:nvGraphicFramePr>
        <p:xfrm>
          <a:off x="803783" y="4382897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8" name="Document" r:id="rId18" imgW="11497045" imgH="1384540" progId="Word.Document.8">
                  <p:embed/>
                </p:oleObj>
              </mc:Choice>
              <mc:Fallback>
                <p:oleObj name="Document" r:id="rId18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803783" y="4382897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6461213"/>
              </p:ext>
            </p:extLst>
          </p:nvPr>
        </p:nvGraphicFramePr>
        <p:xfrm>
          <a:off x="829056" y="5500624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9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829056" y="5500624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圆角矩形 26"/>
          <p:cNvSpPr/>
          <p:nvPr>
            <p:custDataLst>
              <p:tags r:id="rId2"/>
            </p:custDataLst>
          </p:nvPr>
        </p:nvSpPr>
        <p:spPr>
          <a:xfrm>
            <a:off x="682498" y="2233041"/>
            <a:ext cx="11297729" cy="3788283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013650" y="2120011"/>
            <a:ext cx="699135" cy="215900"/>
            <a:chOff x="797750" y="2132838"/>
            <a:chExt cx="699135" cy="215900"/>
          </a:xfrm>
        </p:grpSpPr>
        <p:sp>
          <p:nvSpPr>
            <p:cNvPr id="37" name="矩形 36"/>
            <p:cNvSpPr/>
            <p:nvPr>
              <p:custDataLst>
                <p:tags r:id="rId4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8" name="图片 3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319097" y="733393"/>
            <a:ext cx="1141200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中，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BE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CF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分别为三边上的高，求证：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BE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CF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三线共点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788415" y="2450465"/>
            <a:ext cx="11198621" cy="5986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建立如图所示的平面直角坐标系，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51915" y="3079375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F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28674" name="Picture 2" descr="R84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60351" y="2755136"/>
            <a:ext cx="2036324" cy="21860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/>
          <p:cNvSpPr/>
          <p:nvPr/>
        </p:nvSpPr>
        <p:spPr>
          <a:xfrm>
            <a:off x="885952" y="3689229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CF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3149176"/>
              </p:ext>
            </p:extLst>
          </p:nvPr>
        </p:nvGraphicFramePr>
        <p:xfrm>
          <a:off x="930783" y="43561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3" name="Document" r:id="rId10" imgW="11497045" imgH="791114" progId="Word.Document.8">
                  <p:embed/>
                </p:oleObj>
              </mc:Choice>
              <mc:Fallback>
                <p:oleObj name="Document" r:id="rId10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30783" y="43561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0428081"/>
              </p:ext>
            </p:extLst>
          </p:nvPr>
        </p:nvGraphicFramePr>
        <p:xfrm>
          <a:off x="965200" y="5130800"/>
          <a:ext cx="113284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94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965200" y="5130800"/>
                        <a:ext cx="113284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286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6" grpId="0"/>
      <p:bldP spid="8" grpId="0"/>
      <p:bldP spid="10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>
            <p:custDataLst>
              <p:tags r:id="rId2"/>
            </p:custDataLst>
          </p:nvPr>
        </p:nvSpPr>
        <p:spPr>
          <a:xfrm>
            <a:off x="377571" y="466725"/>
            <a:ext cx="11297729" cy="5311775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08723" y="353695"/>
            <a:ext cx="699135" cy="215900"/>
            <a:chOff x="797750" y="2132838"/>
            <a:chExt cx="699135" cy="215900"/>
          </a:xfrm>
        </p:grpSpPr>
        <p:sp>
          <p:nvSpPr>
            <p:cNvPr id="10" name="矩形 9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12" name="矩形 11"/>
          <p:cNvSpPr/>
          <p:nvPr/>
        </p:nvSpPr>
        <p:spPr>
          <a:xfrm>
            <a:off x="470788" y="684149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同理，可得直线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849364"/>
              </p:ext>
            </p:extLst>
          </p:nvPr>
        </p:nvGraphicFramePr>
        <p:xfrm>
          <a:off x="587756" y="13970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39" name="Document" r:id="rId8" imgW="11497045" imgH="791114" progId="Word.Document.8">
                  <p:embed/>
                </p:oleObj>
              </mc:Choice>
              <mc:Fallback>
                <p:oleObj name="Document" r:id="rId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7756" y="13970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4516416"/>
              </p:ext>
            </p:extLst>
          </p:nvPr>
        </p:nvGraphicFramePr>
        <p:xfrm>
          <a:off x="584200" y="2209800"/>
          <a:ext cx="113284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40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84200" y="2209800"/>
                        <a:ext cx="113284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52756413"/>
              </p:ext>
            </p:extLst>
          </p:nvPr>
        </p:nvGraphicFramePr>
        <p:xfrm>
          <a:off x="600329" y="30226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41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00329" y="30226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9745834"/>
              </p:ext>
            </p:extLst>
          </p:nvPr>
        </p:nvGraphicFramePr>
        <p:xfrm>
          <a:off x="600456" y="3848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42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00456" y="3848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9333787"/>
              </p:ext>
            </p:extLst>
          </p:nvPr>
        </p:nvGraphicFramePr>
        <p:xfrm>
          <a:off x="651256" y="43942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43" name="Document" r:id="rId20" imgW="11497045" imgH="1384540" progId="Word.Document.8">
                  <p:embed/>
                </p:oleObj>
              </mc:Choice>
              <mc:Fallback>
                <p:oleObj name="Document" r:id="rId20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51256" y="43942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>
            <p:custDataLst>
              <p:tags r:id="rId2"/>
            </p:custDataLst>
          </p:nvPr>
        </p:nvSpPr>
        <p:spPr>
          <a:xfrm>
            <a:off x="377571" y="466725"/>
            <a:ext cx="11297729" cy="3394329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08723" y="353695"/>
            <a:ext cx="699135" cy="215900"/>
            <a:chOff x="797750" y="2132838"/>
            <a:chExt cx="699135" cy="215900"/>
          </a:xfrm>
        </p:grpSpPr>
        <p:sp>
          <p:nvSpPr>
            <p:cNvPr id="10" name="矩形 9"/>
            <p:cNvSpPr/>
            <p:nvPr>
              <p:custDataLst>
                <p:tags r:id="rId3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3909209"/>
              </p:ext>
            </p:extLst>
          </p:nvPr>
        </p:nvGraphicFramePr>
        <p:xfrm>
          <a:off x="584200" y="709549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54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4200" y="709549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0919076"/>
              </p:ext>
            </p:extLst>
          </p:nvPr>
        </p:nvGraphicFramePr>
        <p:xfrm>
          <a:off x="575056" y="1649984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55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75056" y="1649984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1000485"/>
              </p:ext>
            </p:extLst>
          </p:nvPr>
        </p:nvGraphicFramePr>
        <p:xfrm>
          <a:off x="600329" y="2348865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56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00329" y="2348865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7072002"/>
              </p:ext>
            </p:extLst>
          </p:nvPr>
        </p:nvGraphicFramePr>
        <p:xfrm>
          <a:off x="596900" y="307314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57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96900" y="307314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294120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45" y="-4919"/>
            <a:ext cx="12209490" cy="686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1932305" y="2492375"/>
            <a:ext cx="1216660" cy="13544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>
            <a:lum bright="100000"/>
          </a:blip>
          <a:stretch>
            <a:fillRect/>
          </a:stretch>
        </p:blipFill>
        <p:spPr>
          <a:xfrm>
            <a:off x="1950403" y="2564765"/>
            <a:ext cx="1180465" cy="1209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211126" y="2494791"/>
            <a:ext cx="4648455" cy="582295"/>
          </a:xfrm>
          <a:prstGeom prst="rect">
            <a:avLst/>
          </a:prstGeom>
        </p:spPr>
        <p:txBody>
          <a:bodyPr wrap="square" lIns="91410" tIns="45704" rIns="91410" bIns="45704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本课结束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3206825" y="2929049"/>
            <a:ext cx="7465308" cy="913055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更多精彩内容请登录：</a:t>
            </a:r>
            <a:r>
              <a:rPr lang="en-US" altLang="zh-CN" sz="2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www.xinjiaoyu.com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368550" y="31915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两点间的距离公式及应用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74752" y="280714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1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利用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构造直角三角形，试用勾股定理计算两点距离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72644" y="982478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lvl="0" indent="-355600" algn="just">
              <a:lnSpc>
                <a:spcPct val="150000"/>
              </a:lnSpc>
              <a:tabLst>
                <a:tab pos="2430780" algn="l"/>
              </a:tabLst>
            </a:pP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	</a:t>
            </a: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提示</a:t>
            </a: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宋体" pitchFamily="2" charset="-122"/>
                <a:cs typeface="Times New Roman"/>
              </a:rPr>
              <a:t>　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baseline="-250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baseline="-250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与坐标轴不平行时，如图，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pic>
        <p:nvPicPr>
          <p:cNvPr id="2050" name="Picture 2" descr="B75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2297" y="1052703"/>
            <a:ext cx="2784971" cy="1826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5787602"/>
              </p:ext>
            </p:extLst>
          </p:nvPr>
        </p:nvGraphicFramePr>
        <p:xfrm>
          <a:off x="524129" y="1789811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7" name="Document" r:id="rId6" imgW="11497045" imgH="593425" progId="Word.Document.8">
                  <p:embed/>
                </p:oleObj>
              </mc:Choice>
              <mc:Fallback>
                <p:oleObj name="Document" r:id="rId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24129" y="1789811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4115149"/>
              </p:ext>
            </p:extLst>
          </p:nvPr>
        </p:nvGraphicFramePr>
        <p:xfrm>
          <a:off x="524129" y="242544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8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24129" y="242544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2916253"/>
              </p:ext>
            </p:extLst>
          </p:nvPr>
        </p:nvGraphicFramePr>
        <p:xfrm>
          <a:off x="486029" y="31624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86029" y="31624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2771366"/>
              </p:ext>
            </p:extLst>
          </p:nvPr>
        </p:nvGraphicFramePr>
        <p:xfrm>
          <a:off x="241300" y="901700"/>
          <a:ext cx="118110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4" name="Document" r:id="rId6" imgW="11817217" imgH="593425" progId="Word.Document.8">
                  <p:embed/>
                </p:oleObj>
              </mc:Choice>
              <mc:Fallback>
                <p:oleObj name="Document" r:id="rId6" imgW="11817217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41300" y="901700"/>
                        <a:ext cx="118110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4031853"/>
              </p:ext>
            </p:extLst>
          </p:nvPr>
        </p:nvGraphicFramePr>
        <p:xfrm>
          <a:off x="6299327" y="755108"/>
          <a:ext cx="52705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5" name="文档" r:id="rId9" imgW="5273046" imgH="596390" progId="Word.Document.12">
                  <p:embed/>
                </p:oleObj>
              </mc:Choice>
              <mc:Fallback>
                <p:oleObj name="文档" r:id="rId9" imgW="5273046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99327" y="755108"/>
                        <a:ext cx="52705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59208972"/>
              </p:ext>
            </p:extLst>
          </p:nvPr>
        </p:nvGraphicFramePr>
        <p:xfrm>
          <a:off x="263271" y="1612138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6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263271" y="1612138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36442" y="1738884"/>
            <a:ext cx="11321000" cy="1816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此公式与两点的先后顺序无关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两点的连线平行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轴时，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；当两点的连线平行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轴时，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|.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71482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696976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1844" y="-27432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角度</a:t>
            </a:r>
            <a:r>
              <a:rPr lang="en-US" altLang="zh-CN" sz="2600" b="1" kern="100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Courier New"/>
              </a:rPr>
              <a:t>1</a:t>
            </a:r>
            <a:r>
              <a:rPr lang="zh-CN" altLang="zh-CN" sz="2600" b="1" kern="100" dirty="0">
                <a:solidFill>
                  <a:schemeClr val="accent6">
                    <a:lumMod val="50000"/>
                  </a:schemeClr>
                </a:solidFill>
                <a:latin typeface="Times New Roman"/>
                <a:ea typeface="黑体"/>
                <a:cs typeface="Times New Roman"/>
              </a:rPr>
              <a:t>　利用公式求两点间距离</a:t>
            </a:r>
            <a:endParaRPr lang="zh-CN" altLang="zh-CN" sz="1050" kern="100" dirty="0">
              <a:solidFill>
                <a:schemeClr val="accent6">
                  <a:lumMod val="50000"/>
                </a:schemeClr>
              </a:solidFill>
              <a:effectLst/>
              <a:latin typeface="宋体"/>
              <a:cs typeface="Courier New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52679" y="1106722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smtClean="0">
                <a:latin typeface="Times New Roman"/>
                <a:cs typeface="Times New Roman"/>
              </a:rPr>
              <a:t>计算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下列两点之间的距离：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</a:t>
            </a: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9725123"/>
              </p:ext>
            </p:extLst>
          </p:nvPr>
        </p:nvGraphicFramePr>
        <p:xfrm>
          <a:off x="435229" y="23749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4" name="Document" r:id="rId8" imgW="11497045" imgH="593425" progId="Word.Document.8">
                  <p:embed/>
                </p:oleObj>
              </mc:Choice>
              <mc:Fallback>
                <p:oleObj name="Document" r:id="rId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5229" y="23749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4" name="组合 13"/>
          <p:cNvGrpSpPr/>
          <p:nvPr/>
        </p:nvGrpSpPr>
        <p:grpSpPr>
          <a:xfrm>
            <a:off x="441261" y="2971546"/>
            <a:ext cx="11373168" cy="3608959"/>
            <a:chOff x="389255" y="2564892"/>
            <a:chExt cx="11373168" cy="3608959"/>
          </a:xfrm>
        </p:grpSpPr>
        <p:sp>
          <p:nvSpPr>
            <p:cNvPr id="19" name="圆角矩形 18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4959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1" name="图片 2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3941688"/>
              </p:ext>
            </p:extLst>
          </p:nvPr>
        </p:nvGraphicFramePr>
        <p:xfrm>
          <a:off x="600456" y="3391281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5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00456" y="3391281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4957390"/>
              </p:ext>
            </p:extLst>
          </p:nvPr>
        </p:nvGraphicFramePr>
        <p:xfrm>
          <a:off x="593598" y="39878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6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3598" y="39878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00698350"/>
              </p:ext>
            </p:extLst>
          </p:nvPr>
        </p:nvGraphicFramePr>
        <p:xfrm>
          <a:off x="587629" y="4584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7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87629" y="4584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51665808"/>
              </p:ext>
            </p:extLst>
          </p:nvPr>
        </p:nvGraphicFramePr>
        <p:xfrm>
          <a:off x="613156" y="51816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8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13156" y="51816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231516"/>
              </p:ext>
            </p:extLst>
          </p:nvPr>
        </p:nvGraphicFramePr>
        <p:xfrm>
          <a:off x="549529" y="57785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99" name="Document" r:id="rId24" imgW="11497045" imgH="593425" progId="Word.Document.8">
                  <p:embed/>
                </p:oleObj>
              </mc:Choice>
              <mc:Fallback>
                <p:oleObj name="Document" r:id="rId2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49529" y="57785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PP_MARK_KEY" val="711c9dad-a909-41b7-9593-a6b949574769"/>
  <p:tag name="COMMONDATA" val="eyJoZGlkIjoiYTU1NWQzNDk4MmFiN2NhNjM0MGQzNmIzYzY4OWJmN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2007-2010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1766</Words>
  <Application>Microsoft Office PowerPoint</Application>
  <PresentationFormat>自定义</PresentationFormat>
  <Paragraphs>132</Paragraphs>
  <Slides>47</Slides>
  <Notes>13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47</vt:i4>
      </vt:variant>
    </vt:vector>
  </HeadingPairs>
  <TitlesOfParts>
    <vt:vector size="52" baseType="lpstr">
      <vt:lpstr>Office 主题​​</vt:lpstr>
      <vt:lpstr>1_Office 主题</vt:lpstr>
      <vt:lpstr>Document</vt:lpstr>
      <vt:lpstr>文档</vt:lpstr>
      <vt:lpstr>Microsoft Word 97 - 2003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zhongyao.kang</dc:creator>
  <cp:lastModifiedBy>user</cp:lastModifiedBy>
  <cp:revision>661</cp:revision>
  <dcterms:created xsi:type="dcterms:W3CDTF">2016-06-07T15:36:00Z</dcterms:created>
  <dcterms:modified xsi:type="dcterms:W3CDTF">2024-04-23T08:58:00Z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BBD87887B81541C79A7E256C31261CD2</vt:lpwstr>
  </property>
</Properties>
</file>

<file path=docProps/thumbnail.jpeg>
</file>